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147376601" r:id="rId6"/>
    <p:sldId id="2147376602" r:id="rId7"/>
    <p:sldId id="2147376594" r:id="rId8"/>
    <p:sldId id="2147376596" r:id="rId9"/>
    <p:sldId id="2147376604" r:id="rId10"/>
    <p:sldId id="2147376605" r:id="rId11"/>
    <p:sldId id="2147376606" r:id="rId12"/>
    <p:sldId id="2147375992" r:id="rId13"/>
    <p:sldId id="2147376607" r:id="rId14"/>
    <p:sldId id="2147376608" r:id="rId15"/>
    <p:sldId id="2147376611" r:id="rId16"/>
    <p:sldId id="2147376612" r:id="rId17"/>
    <p:sldId id="2147376599" r:id="rId18"/>
    <p:sldId id="2147376595" r:id="rId19"/>
    <p:sldId id="2147376609" r:id="rId20"/>
    <p:sldId id="265" r:id="rId21"/>
    <p:sldId id="2147376597" r:id="rId22"/>
    <p:sldId id="2147376613" r:id="rId23"/>
    <p:sldId id="2147376600" r:id="rId24"/>
    <p:sldId id="2147376603" r:id="rId25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8003C"/>
    <a:srgbClr val="404040"/>
    <a:srgbClr val="E1E1E1"/>
    <a:srgbClr val="8C8C8C"/>
    <a:srgbClr val="646464"/>
    <a:srgbClr val="145A3C"/>
    <a:srgbClr val="135F71"/>
    <a:srgbClr val="BEE1D2"/>
    <a:srgbClr val="BB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0F1FA-96A1-4E84-A54A-8CF2A8E95726}" v="62" dt="2024-09-16T08:39:27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42" autoAdjust="0"/>
  </p:normalViewPr>
  <p:slideViewPr>
    <p:cSldViewPr snapToGrid="0" showGuides="1">
      <p:cViewPr varScale="1">
        <p:scale>
          <a:sx n="125" d="100"/>
          <a:sy n="125" d="100"/>
        </p:scale>
        <p:origin x="119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東洋(cheng tungyang)/ADT/雲林・製１・生產推進" userId="a745d7a6-311a-4c35-8004-dafd1272a433" providerId="ADAL" clId="{4750F1FA-96A1-4E84-A54A-8CF2A8E95726}"/>
    <pc:docChg chg="undo custSel addSld delSld modSld sldOrd">
      <pc:chgData name="鄭 東洋(cheng tungyang)/ADT/雲林・製１・生產推進" userId="a745d7a6-311a-4c35-8004-dafd1272a433" providerId="ADAL" clId="{4750F1FA-96A1-4E84-A54A-8CF2A8E95726}" dt="2024-09-19T09:53:14.128" v="1473" actId="208"/>
      <pc:docMkLst>
        <pc:docMk/>
      </pc:docMkLst>
      <pc:sldChg chg="addSp delSp modSp mod">
        <pc:chgData name="鄭 東洋(cheng tungyang)/ADT/雲林・製１・生產推進" userId="a745d7a6-311a-4c35-8004-dafd1272a433" providerId="ADAL" clId="{4750F1FA-96A1-4E84-A54A-8CF2A8E95726}" dt="2024-09-18T07:09:23.166" v="475" actId="1076"/>
        <pc:sldMkLst>
          <pc:docMk/>
          <pc:sldMk cId="1160731665" sldId="2147375992"/>
        </pc:sldMkLst>
        <pc:spChg chg="del">
          <ac:chgData name="鄭 東洋(cheng tungyang)/ADT/雲林・製１・生產推進" userId="a745d7a6-311a-4c35-8004-dafd1272a433" providerId="ADAL" clId="{4750F1FA-96A1-4E84-A54A-8CF2A8E95726}" dt="2024-09-16T05:11:45.446" v="7" actId="478"/>
          <ac:spMkLst>
            <pc:docMk/>
            <pc:sldMk cId="1160731665" sldId="2147375992"/>
            <ac:spMk id="6" creationId="{74DBEBBB-EC7B-96A0-3B5D-CA92BAB72836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5:12:01.942" v="11" actId="478"/>
          <ac:spMkLst>
            <pc:docMk/>
            <pc:sldMk cId="1160731665" sldId="2147375992"/>
            <ac:spMk id="7" creationId="{7A32AC88-D330-118E-A5C5-00ABBBD162F7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7:54:13.995" v="386" actId="1076"/>
          <ac:spMkLst>
            <pc:docMk/>
            <pc:sldMk cId="1160731665" sldId="2147375992"/>
            <ac:spMk id="11" creationId="{005947AE-36FF-09C5-CD17-5AE15F3B593B}"/>
          </ac:spMkLst>
        </pc:spChg>
        <pc:spChg chg="add mo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1" creationId="{AD8D5F16-F70B-ABF1-C00B-6FF99005C792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1:47.389" v="8" actId="1076"/>
          <ac:spMkLst>
            <pc:docMk/>
            <pc:sldMk cId="1160731665" sldId="2147375992"/>
            <ac:spMk id="22" creationId="{7A9A7E81-1DF6-B87E-1714-C58B59E8F22A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2:03.782" v="12" actId="1076"/>
          <ac:spMkLst>
            <pc:docMk/>
            <pc:sldMk cId="1160731665" sldId="2147375992"/>
            <ac:spMk id="23" creationId="{C029F05B-F1B2-23B7-CA08-82D3603734EC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51:23.130" v="342" actId="1076"/>
          <ac:spMkLst>
            <pc:docMk/>
            <pc:sldMk cId="1160731665" sldId="2147375992"/>
            <ac:spMk id="24" creationId="{BFD2CFA2-E33C-3740-AAB8-0D91C07E359F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51:25.236" v="343" actId="1076"/>
          <ac:spMkLst>
            <pc:docMk/>
            <pc:sldMk cId="1160731665" sldId="2147375992"/>
            <ac:spMk id="25" creationId="{CC5DC176-1027-29E5-7EDC-2236D68D0B84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6" creationId="{E02FDDB7-D5A9-D255-A7BE-7A968C1100A4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57.046" v="239" actId="1076"/>
          <ac:spMkLst>
            <pc:docMk/>
            <pc:sldMk cId="1160731665" sldId="2147375992"/>
            <ac:spMk id="27" creationId="{B49F1442-45D4-8F41-DA3E-4AEC724E1418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8" creationId="{17322C4A-9362-D522-61E0-E75135131AED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1" creationId="{861799C3-0C8E-A746-DDBA-C92D2BEEBE92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2" creationId="{17D8E214-ED43-0BF8-6A3A-AC26C610FEBE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1:53.950" v="146" actId="478"/>
          <ac:spMkLst>
            <pc:docMk/>
            <pc:sldMk cId="1160731665" sldId="2147375992"/>
            <ac:spMk id="33" creationId="{DA6A638A-0393-7526-5D18-B09A381FF0AC}"/>
          </ac:spMkLst>
        </pc:spChg>
        <pc:spChg chg="add del mod topLvl">
          <ac:chgData name="鄭 東洋(cheng tungyang)/ADT/雲林・製１・生產推進" userId="a745d7a6-311a-4c35-8004-dafd1272a433" providerId="ADAL" clId="{4750F1FA-96A1-4E84-A54A-8CF2A8E95726}" dt="2024-09-16T05:23:54.159" v="186" actId="478"/>
          <ac:spMkLst>
            <pc:docMk/>
            <pc:sldMk cId="1160731665" sldId="2147375992"/>
            <ac:spMk id="34" creationId="{77913012-D19B-E1AD-1296-47FC08642AA7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5" creationId="{EDFBDB1C-BC90-263B-A466-5376AA6AF41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6" creationId="{C4BC1404-1F2C-0C5A-7FD8-9A470EC1CB1D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7" creationId="{36B1A9B5-09C9-5538-AF45-FFF355993A56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4:56.605" v="200" actId="478"/>
          <ac:spMkLst>
            <pc:docMk/>
            <pc:sldMk cId="1160731665" sldId="2147375992"/>
            <ac:spMk id="38" creationId="{DB49C4D0-0E7A-CA7D-38A8-4BE6C99FED31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9" creationId="{37E12DC5-7F11-736F-394C-FFD53A0581B9}"/>
          </ac:spMkLst>
        </pc:spChg>
        <pc:grpChg chg="add del mod">
          <ac:chgData name="鄭 東洋(cheng tungyang)/ADT/雲林・製１・生產推進" userId="a745d7a6-311a-4c35-8004-dafd1272a433" providerId="ADAL" clId="{4750F1FA-96A1-4E84-A54A-8CF2A8E95726}" dt="2024-09-16T05:23:52.069" v="185" actId="165"/>
          <ac:grpSpMkLst>
            <pc:docMk/>
            <pc:sldMk cId="1160731665" sldId="2147375992"/>
            <ac:grpSpMk id="29" creationId="{7CB1D8C8-2B6A-A17C-DA02-137F75696DCF}"/>
          </ac:grpSpMkLst>
        </pc:grpChg>
        <pc:grpChg chg="add del mod">
          <ac:chgData name="鄭 東洋(cheng tungyang)/ADT/雲林・製１・生產推進" userId="a745d7a6-311a-4c35-8004-dafd1272a433" providerId="ADAL" clId="{4750F1FA-96A1-4E84-A54A-8CF2A8E95726}" dt="2024-09-16T05:21:58.176" v="148" actId="165"/>
          <ac:grpSpMkLst>
            <pc:docMk/>
            <pc:sldMk cId="1160731665" sldId="2147375992"/>
            <ac:grpSpMk id="30" creationId="{4DC588AE-0E22-EC1B-CDE7-55E5A7516C70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09.367" v="244" actId="1076"/>
          <ac:grpSpMkLst>
            <pc:docMk/>
            <pc:sldMk cId="1160731665" sldId="2147375992"/>
            <ac:grpSpMk id="40" creationId="{2C8B5516-B521-25CF-E171-5D83126E5FAB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17.435" v="247" actId="1076"/>
          <ac:grpSpMkLst>
            <pc:docMk/>
            <pc:sldMk cId="1160731665" sldId="2147375992"/>
            <ac:grpSpMk id="41" creationId="{92C1F7FE-6C52-F301-6236-113A8063CB8A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30.917" v="250" actId="1076"/>
          <ac:grpSpMkLst>
            <pc:docMk/>
            <pc:sldMk cId="1160731665" sldId="2147375992"/>
            <ac:grpSpMk id="42" creationId="{389858FD-08E4-A21E-2BA4-56039305CE3A}"/>
          </ac:grpSpMkLst>
        </pc:grpChg>
        <pc:picChg chg="del mod modCrop">
          <ac:chgData name="鄭 東洋(cheng tungyang)/ADT/雲林・製１・生產推進" userId="a745d7a6-311a-4c35-8004-dafd1272a433" providerId="ADAL" clId="{4750F1FA-96A1-4E84-A54A-8CF2A8E95726}" dt="2024-09-16T07:53:35.740" v="372" actId="478"/>
          <ac:picMkLst>
            <pc:docMk/>
            <pc:sldMk cId="1160731665" sldId="2147375992"/>
            <ac:picMk id="2" creationId="{8E270770-E74F-295E-B64D-E4591C98ECEA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21.881" v="248" actId="478"/>
          <ac:picMkLst>
            <pc:docMk/>
            <pc:sldMk cId="1160731665" sldId="2147375992"/>
            <ac:picMk id="8" creationId="{822174A0-7182-D16D-C13E-2D6CB7029EB9}"/>
          </ac:picMkLst>
        </pc:picChg>
        <pc:picChg chg="del mod modCrop">
          <ac:chgData name="鄭 東洋(cheng tungyang)/ADT/雲林・製１・生產推進" userId="a745d7a6-311a-4c35-8004-dafd1272a433" providerId="ADAL" clId="{4750F1FA-96A1-4E84-A54A-8CF2A8E95726}" dt="2024-09-16T07:53:24.898" v="365" actId="478"/>
          <ac:picMkLst>
            <pc:docMk/>
            <pc:sldMk cId="1160731665" sldId="2147375992"/>
            <ac:picMk id="9" creationId="{FD6F9AC4-1433-BBC9-537D-4BC36EA7FC0A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6T05:28:06.988" v="243" actId="478"/>
          <ac:picMkLst>
            <pc:docMk/>
            <pc:sldMk cId="1160731665" sldId="2147375992"/>
            <ac:picMk id="12" creationId="{F51F0C3C-00C9-754F-1A73-2847CC44E53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4:14.818" v="34" actId="478"/>
          <ac:picMkLst>
            <pc:docMk/>
            <pc:sldMk cId="1160731665" sldId="2147375992"/>
            <ac:picMk id="13" creationId="{AD28F49E-D465-F745-47F9-DF921E7FC1E3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10.497" v="245" actId="478"/>
          <ac:picMkLst>
            <pc:docMk/>
            <pc:sldMk cId="1160731665" sldId="2147375992"/>
            <ac:picMk id="14" creationId="{24337617-2624-57A3-32F5-D3AB28AD271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14.826" v="246" actId="164"/>
          <ac:picMkLst>
            <pc:docMk/>
            <pc:sldMk cId="1160731665" sldId="2147375992"/>
            <ac:picMk id="15" creationId="{E79F4492-577F-3B7D-BD83-A44E86F9829A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02.728" v="240" actId="164"/>
          <ac:picMkLst>
            <pc:docMk/>
            <pc:sldMk cId="1160731665" sldId="2147375992"/>
            <ac:picMk id="16" creationId="{7B2DD414-B145-0178-A9E4-20632B03D226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8T07:09:23.166" v="475" actId="1076"/>
          <ac:picMkLst>
            <pc:docMk/>
            <pc:sldMk cId="1160731665" sldId="2147375992"/>
            <ac:picMk id="17" creationId="{F099E972-BFA8-6252-6780-11F49F9A6A50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picMkLst>
            <pc:docMk/>
            <pc:sldMk cId="1160731665" sldId="2147375992"/>
            <ac:picMk id="18" creationId="{A3F60657-41FE-D7A3-8DE7-060D8A7BAE43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8T07:08:50.393" v="469" actId="732"/>
          <ac:picMkLst>
            <pc:docMk/>
            <pc:sldMk cId="1160731665" sldId="2147375992"/>
            <ac:picMk id="19" creationId="{2BBB04FB-462B-3F61-BE6F-3C00420736D3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27.054" v="367" actId="21"/>
          <ac:picMkLst>
            <pc:docMk/>
            <pc:sldMk cId="1160731665" sldId="2147375992"/>
            <ac:picMk id="44" creationId="{0248B56C-0926-6CBB-94E3-587195A2EAE9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23.936" v="389" actId="1076"/>
          <ac:picMkLst>
            <pc:docMk/>
            <pc:sldMk cId="1160731665" sldId="2147375992"/>
            <ac:picMk id="45" creationId="{15F8D8CD-9D9F-7055-3027-6282A50D3404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55.575" v="378" actId="21"/>
          <ac:picMkLst>
            <pc:docMk/>
            <pc:sldMk cId="1160731665" sldId="2147375992"/>
            <ac:picMk id="47" creationId="{C36C9964-2646-CE47-B90C-AA8EE06A596B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17.963" v="387" actId="1076"/>
          <ac:picMkLst>
            <pc:docMk/>
            <pc:sldMk cId="1160731665" sldId="2147375992"/>
            <ac:picMk id="48" creationId="{4EC23E2D-6D7A-8885-3804-814585018D05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28:09.854" v="356" actId="1076"/>
        <pc:sldMkLst>
          <pc:docMk/>
          <pc:sldMk cId="1424229005" sldId="2147376595"/>
        </pc:sldMkLst>
        <pc:spChg chg="mod">
          <ac:chgData name="鄭 東洋(cheng tungyang)/ADT/雲林・製１・生產推進" userId="a745d7a6-311a-4c35-8004-dafd1272a433" providerId="ADAL" clId="{4750F1FA-96A1-4E84-A54A-8CF2A8E95726}" dt="2024-09-16T07:28:09.854" v="356" actId="1076"/>
          <ac:spMkLst>
            <pc:docMk/>
            <pc:sldMk cId="1424229005" sldId="2147376595"/>
            <ac:spMk id="21" creationId="{C8F01DE6-DEA7-505C-2573-703AA8ECDC37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6:28:16.421" v="349" actId="14100"/>
          <ac:picMkLst>
            <pc:docMk/>
            <pc:sldMk cId="1424229005" sldId="2147376595"/>
            <ac:picMk id="3" creationId="{060C680B-701A-52A9-B968-DA313417509E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6:24:13.292" v="348" actId="14100"/>
        <pc:sldMkLst>
          <pc:docMk/>
          <pc:sldMk cId="992887403" sldId="2147376599"/>
        </pc:sldMkLst>
        <pc:picChg chg="mod">
          <ac:chgData name="鄭 東洋(cheng tungyang)/ADT/雲林・製１・生產推進" userId="a745d7a6-311a-4c35-8004-dafd1272a433" providerId="ADAL" clId="{4750F1FA-96A1-4E84-A54A-8CF2A8E95726}" dt="2024-09-16T06:24:13.292" v="348" actId="14100"/>
          <ac:picMkLst>
            <pc:docMk/>
            <pc:sldMk cId="992887403" sldId="2147376599"/>
            <ac:picMk id="51" creationId="{6624AAF5-0C94-27D5-3C81-5B02378AE211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9T09:35:12.906" v="954" actId="1076"/>
        <pc:sldMkLst>
          <pc:docMk/>
          <pc:sldMk cId="987449154" sldId="2147376600"/>
        </pc:sldMkLst>
        <pc:grpChg chg="mod">
          <ac:chgData name="鄭 東洋(cheng tungyang)/ADT/雲林・製１・生產推進" userId="a745d7a6-311a-4c35-8004-dafd1272a433" providerId="ADAL" clId="{4750F1FA-96A1-4E84-A54A-8CF2A8E95726}" dt="2024-09-19T09:35:12.906" v="954" actId="1076"/>
          <ac:grpSpMkLst>
            <pc:docMk/>
            <pc:sldMk cId="987449154" sldId="2147376600"/>
            <ac:grpSpMk id="14" creationId="{BAC2CE52-4F3A-F39F-5105-6C7EDC7BCE25}"/>
          </ac:grpSpMkLst>
        </pc:grpChg>
        <pc:picChg chg="mod">
          <ac:chgData name="鄭 東洋(cheng tungyang)/ADT/雲林・製１・生產推進" userId="a745d7a6-311a-4c35-8004-dafd1272a433" providerId="ADAL" clId="{4750F1FA-96A1-4E84-A54A-8CF2A8E95726}" dt="2024-09-16T06:59:52.940" v="354" actId="14100"/>
          <ac:picMkLst>
            <pc:docMk/>
            <pc:sldMk cId="987449154" sldId="2147376600"/>
            <ac:picMk id="15" creationId="{C8058389-3E57-F567-8D8E-C79ED2ABC552}"/>
          </ac:picMkLst>
        </pc:picChg>
      </pc:sldChg>
      <pc:sldChg chg="addSp delSp modSp add del mod ord">
        <pc:chgData name="鄭 東洋(cheng tungyang)/ADT/雲林・製１・生產推進" userId="a745d7a6-311a-4c35-8004-dafd1272a433" providerId="ADAL" clId="{4750F1FA-96A1-4E84-A54A-8CF2A8E95726}" dt="2024-09-19T09:36:11.473" v="971" actId="21"/>
        <pc:sldMkLst>
          <pc:docMk/>
          <pc:sldMk cId="538228733" sldId="2147376603"/>
        </pc:sldMkLst>
        <pc:spChg chg="add del">
          <ac:chgData name="鄭 東洋(cheng tungyang)/ADT/雲林・製１・生產推進" userId="a745d7a6-311a-4c35-8004-dafd1272a433" providerId="ADAL" clId="{4750F1FA-96A1-4E84-A54A-8CF2A8E95726}" dt="2024-09-19T09:35:18.950" v="956"/>
          <ac:spMkLst>
            <pc:docMk/>
            <pc:sldMk cId="538228733" sldId="2147376603"/>
            <ac:spMk id="3" creationId="{C51E55A8-CA2F-FBE0-B2E1-E82A3B6FDC47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9:35:53.171" v="965"/>
          <ac:spMkLst>
            <pc:docMk/>
            <pc:sldMk cId="538228733" sldId="2147376603"/>
            <ac:spMk id="4" creationId="{7319D2B2-61CD-48F4-D10A-5FB885A5D13D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9:35:53.156" v="963" actId="21"/>
          <ac:spMkLst>
            <pc:docMk/>
            <pc:sldMk cId="538228733" sldId="2147376603"/>
            <ac:spMk id="6" creationId="{3BCAA6F1-C517-4C85-BFE0-B6A28150ED37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9:36:11.473" v="971" actId="21"/>
          <ac:spMkLst>
            <pc:docMk/>
            <pc:sldMk cId="538228733" sldId="2147376603"/>
            <ac:spMk id="7" creationId="{E036EBE5-C00D-331E-BEF4-51F9FB8E6691}"/>
          </ac:spMkLst>
        </pc:sp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7:55:16.969" v="400" actId="1076"/>
        <pc:sldMkLst>
          <pc:docMk/>
          <pc:sldMk cId="2058907571" sldId="2147376605"/>
        </pc:sldMkLst>
        <pc:picChg chg="del mod">
          <ac:chgData name="鄭 東洋(cheng tungyang)/ADT/雲林・製１・生產推進" userId="a745d7a6-311a-4c35-8004-dafd1272a433" providerId="ADAL" clId="{4750F1FA-96A1-4E84-A54A-8CF2A8E95726}" dt="2024-09-16T07:54:58.250" v="391" actId="478"/>
          <ac:picMkLst>
            <pc:docMk/>
            <pc:sldMk cId="2058907571" sldId="2147376605"/>
            <ac:picMk id="3" creationId="{76FEDB24-062F-01A3-1178-F7AED25C4098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03.969" v="393" actId="478"/>
          <ac:picMkLst>
            <pc:docMk/>
            <pc:sldMk cId="2058907571" sldId="2147376605"/>
            <ac:picMk id="9" creationId="{FD8E769E-B7EE-1DCA-5BFF-4B09F9CFC39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12.959" v="398" actId="21"/>
          <ac:picMkLst>
            <pc:docMk/>
            <pc:sldMk cId="2058907571" sldId="2147376605"/>
            <ac:picMk id="11" creationId="{E3009060-51D4-D916-0CB5-9BA60B9C73C8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7:55:16.969" v="400" actId="1076"/>
          <ac:picMkLst>
            <pc:docMk/>
            <pc:sldMk cId="2058907571" sldId="2147376605"/>
            <ac:picMk id="12" creationId="{57DD2AC0-F0C1-1922-767D-95F0F8F0C160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6:58:57.295" v="351" actId="20577"/>
        <pc:sldMkLst>
          <pc:docMk/>
          <pc:sldMk cId="4097281718" sldId="2147376606"/>
        </pc:sldMkLst>
        <pc:spChg chg="mod">
          <ac:chgData name="鄭 東洋(cheng tungyang)/ADT/雲林・製１・生產推進" userId="a745d7a6-311a-4c35-8004-dafd1272a433" providerId="ADAL" clId="{4750F1FA-96A1-4E84-A54A-8CF2A8E95726}" dt="2024-09-16T06:58:57.295" v="351" actId="20577"/>
          <ac:spMkLst>
            <pc:docMk/>
            <pc:sldMk cId="4097281718" sldId="2147376606"/>
            <ac:spMk id="15" creationId="{28AE585C-2812-CD98-9913-4E87F6E937F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42.459" v="238" actId="20577"/>
          <ac:spMkLst>
            <pc:docMk/>
            <pc:sldMk cId="4097281718" sldId="2147376606"/>
            <ac:spMk id="46" creationId="{065ABAAF-5EDA-40FD-B982-D2C7E9369735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5:44:37.169" v="266" actId="14100"/>
          <ac:picMkLst>
            <pc:docMk/>
            <pc:sldMk cId="4097281718" sldId="2147376606"/>
            <ac:picMk id="43" creationId="{68CDD533-D59E-86D5-CD77-D843B30830C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1.041" v="38" actId="571"/>
          <ac:picMkLst>
            <pc:docMk/>
            <pc:sldMk cId="4097281718" sldId="2147376606"/>
            <ac:picMk id="100" creationId="{D875BB95-64C3-7207-0C25-F80FB33B870F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1" creationId="{5DABF05B-17CD-D58D-BCCF-BFD1819132A1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2" creationId="{E8B35881-7F6D-2409-075D-185C10C419B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3" creationId="{3400E626-0151-50B6-115E-8AAB9B590EBE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4" creationId="{A3603AE8-44A8-78D0-1570-CCC2041F48B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5" creationId="{302442D4-46A6-B18D-617A-1EAD73BCBB1F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58:38.576" v="403" actId="14100"/>
        <pc:sldMkLst>
          <pc:docMk/>
          <pc:sldMk cId="1747179363" sldId="2147376607"/>
        </pc:sldMkLst>
        <pc:picChg chg="mod">
          <ac:chgData name="鄭 東洋(cheng tungyang)/ADT/雲林・製１・生產推進" userId="a745d7a6-311a-4c35-8004-dafd1272a433" providerId="ADAL" clId="{4750F1FA-96A1-4E84-A54A-8CF2A8E95726}" dt="2024-09-16T07:58:38.576" v="403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9T09:53:14.128" v="1473" actId="208"/>
        <pc:sldMkLst>
          <pc:docMk/>
          <pc:sldMk cId="3178087234" sldId="2147376608"/>
        </pc:sldMkLst>
        <pc:spChg chg="add mod">
          <ac:chgData name="鄭 東洋(cheng tungyang)/ADT/雲林・製１・生產推進" userId="a745d7a6-311a-4c35-8004-dafd1272a433" providerId="ADAL" clId="{4750F1FA-96A1-4E84-A54A-8CF2A8E95726}" dt="2024-09-19T09:44:50.073" v="1025" actId="1076"/>
          <ac:spMkLst>
            <pc:docMk/>
            <pc:sldMk cId="3178087234" sldId="2147376608"/>
            <ac:spMk id="2" creationId="{F2D61524-2C33-F962-2B97-15F92F841E27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28:16.250" v="895" actId="20577"/>
          <ac:spMkLst>
            <pc:docMk/>
            <pc:sldMk cId="3178087234" sldId="2147376608"/>
            <ac:spMk id="6" creationId="{06A04325-6B13-9F53-F0A0-113D2FC209F2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8:58:17.339" v="512" actId="478"/>
          <ac:spMkLst>
            <pc:docMk/>
            <pc:sldMk cId="3178087234" sldId="2147376608"/>
            <ac:spMk id="10" creationId="{95667348-5607-D17D-99DC-46FEFF1D2308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8:52:24.840" v="477" actId="478"/>
          <ac:spMkLst>
            <pc:docMk/>
            <pc:sldMk cId="3178087234" sldId="2147376608"/>
            <ac:spMk id="12" creationId="{7CF23B8D-5769-E73E-4151-EDDBD40A45AE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22:10.015" v="716" actId="21"/>
          <ac:spMkLst>
            <pc:docMk/>
            <pc:sldMk cId="3178087234" sldId="2147376608"/>
            <ac:spMk id="13" creationId="{C9FB7FFF-3C13-C105-A909-09E6B12DD5C0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43.580" v="1023" actId="1076"/>
          <ac:spMkLst>
            <pc:docMk/>
            <pc:sldMk cId="3178087234" sldId="2147376608"/>
            <ac:spMk id="14" creationId="{E244F9E8-A38C-D3A3-6905-C2C1DDBAA7C7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5:13.985" v="1054" actId="1076"/>
          <ac:spMkLst>
            <pc:docMk/>
            <pc:sldMk cId="3178087234" sldId="2147376608"/>
            <ac:spMk id="16" creationId="{8CB70764-6B61-51CB-F80A-60D77C112A8D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53:14.128" v="1473" actId="208"/>
          <ac:spMkLst>
            <pc:docMk/>
            <pc:sldMk cId="3178087234" sldId="2147376608"/>
            <ac:spMk id="22" creationId="{FECB537C-3B76-C985-E71C-DA444D8BBA22}"/>
          </ac:spMkLst>
        </pc:spChg>
        <pc:spChg chg="del mod">
          <ac:chgData name="鄭 東洋(cheng tungyang)/ADT/雲林・製１・生產推進" userId="a745d7a6-311a-4c35-8004-dafd1272a433" providerId="ADAL" clId="{4750F1FA-96A1-4E84-A54A-8CF2A8E95726}" dt="2024-09-19T08:59:58.451" v="575" actId="478"/>
          <ac:spMkLst>
            <pc:docMk/>
            <pc:sldMk cId="3178087234" sldId="2147376608"/>
            <ac:spMk id="26" creationId="{0FE0F2A1-632A-470F-C049-408BB5B16848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8:59:52.175" v="571" actId="478"/>
          <ac:spMkLst>
            <pc:docMk/>
            <pc:sldMk cId="3178087234" sldId="2147376608"/>
            <ac:spMk id="27" creationId="{E7AFA441-B3BE-3EC7-F8D1-D8EB0E8DED1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28" creationId="{6945FE57-4EE9-E18F-8409-4C88BE8E4904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29" creationId="{6A4290BD-6BD6-4A9D-1AC1-400AD3C81E3A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30" creationId="{976C34D0-9429-AF5D-B015-8ECA3C26D5BA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31" creationId="{30F84C09-9D83-3246-0B29-60149713A091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32" creationId="{66EA32EA-7825-6FCE-3DB4-0085EAB0F033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4:02.642" v="1012" actId="1076"/>
          <ac:spMkLst>
            <pc:docMk/>
            <pc:sldMk cId="3178087234" sldId="2147376608"/>
            <ac:spMk id="33" creationId="{E9D182C8-8CFA-AF4B-418E-8D2A3A421646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5:17.362" v="1055" actId="1076"/>
          <ac:spMkLst>
            <pc:docMk/>
            <pc:sldMk cId="3178087234" sldId="2147376608"/>
            <ac:spMk id="35" creationId="{A2CCD8E5-4F10-1CA3-1A3F-76FCEE87CCB0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38:54.828" v="1001" actId="571"/>
          <ac:spMkLst>
            <pc:docMk/>
            <pc:sldMk cId="3178087234" sldId="2147376608"/>
            <ac:spMk id="36" creationId="{03CD7CDD-4F34-126E-03FB-E00316448782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51:50.391" v="1409" actId="1076"/>
          <ac:spMkLst>
            <pc:docMk/>
            <pc:sldMk cId="3178087234" sldId="2147376608"/>
            <ac:spMk id="37" creationId="{0AFAA0A1-EDA0-C696-6180-3C68B7944696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6:16.389" v="1071" actId="1076"/>
          <ac:spMkLst>
            <pc:docMk/>
            <pc:sldMk cId="3178087234" sldId="2147376608"/>
            <ac:spMk id="38" creationId="{EDDD9466-558C-2AC1-9F03-B72324B690B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47:00.425" v="1130" actId="1076"/>
          <ac:spMkLst>
            <pc:docMk/>
            <pc:sldMk cId="3178087234" sldId="2147376608"/>
            <ac:spMk id="39" creationId="{F23B93A3-13ED-DB18-D1DF-3E6342223E2E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52:20.532" v="1469" actId="20577"/>
          <ac:spMkLst>
            <pc:docMk/>
            <pc:sldMk cId="3178087234" sldId="2147376608"/>
            <ac:spMk id="40" creationId="{A26AFEB5-C21D-9097-78BA-DFF3C9BC5061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50:51.556" v="1401" actId="14100"/>
          <ac:spMkLst>
            <pc:docMk/>
            <pc:sldMk cId="3178087234" sldId="2147376608"/>
            <ac:spMk id="41" creationId="{9E997F2B-C8EE-02BD-164B-0D513E368019}"/>
          </ac:spMkLst>
        </pc:spChg>
        <pc:picChg chg="add del">
          <ac:chgData name="鄭 東洋(cheng tungyang)/ADT/雲林・製１・生產推進" userId="a745d7a6-311a-4c35-8004-dafd1272a433" providerId="ADAL" clId="{4750F1FA-96A1-4E84-A54A-8CF2A8E95726}" dt="2024-09-19T08:57:54.425" v="500" actId="21"/>
          <ac:picMkLst>
            <pc:docMk/>
            <pc:sldMk cId="3178087234" sldId="2147376608"/>
            <ac:picMk id="5" creationId="{B6926F8D-5A45-4EDE-B215-803FBBD643CD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37:12.142" v="979" actId="21"/>
          <ac:picMkLst>
            <pc:docMk/>
            <pc:sldMk cId="3178087234" sldId="2147376608"/>
            <ac:picMk id="7" creationId="{3E4153B7-E9CC-981A-F719-D3AFB7665DF8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8:58:17.339" v="512" actId="478"/>
          <ac:picMkLst>
            <pc:docMk/>
            <pc:sldMk cId="3178087234" sldId="2147376608"/>
            <ac:picMk id="8" creationId="{ECF907FA-E9BB-CC98-2762-D45B695D6F90}"/>
          </ac:picMkLst>
        </pc:picChg>
        <pc:picChg chg="mod">
          <ac:chgData name="鄭 東洋(cheng tungyang)/ADT/雲林・製１・生產推進" userId="a745d7a6-311a-4c35-8004-dafd1272a433" providerId="ADAL" clId="{4750F1FA-96A1-4E84-A54A-8CF2A8E95726}" dt="2024-09-19T09:44:46.702" v="1024" actId="14100"/>
          <ac:picMkLst>
            <pc:docMk/>
            <pc:sldMk cId="3178087234" sldId="2147376608"/>
            <ac:picMk id="9" creationId="{F4F2ACE7-4531-27FB-01C2-A3B919841C5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8:52:26.053" v="478" actId="478"/>
          <ac:picMkLst>
            <pc:docMk/>
            <pc:sldMk cId="3178087234" sldId="2147376608"/>
            <ac:picMk id="11" creationId="{0DAC50B7-5F3A-33C5-CD06-07031239A165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08:40.455" v="623" actId="478"/>
          <ac:picMkLst>
            <pc:docMk/>
            <pc:sldMk cId="3178087234" sldId="2147376608"/>
            <ac:picMk id="15" creationId="{BED0A50A-D812-E841-0787-B087899058F1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8:52:42.563" v="488" actId="478"/>
          <ac:picMkLst>
            <pc:docMk/>
            <pc:sldMk cId="3178087234" sldId="2147376608"/>
            <ac:picMk id="17" creationId="{F75878CF-631A-15D6-EC7E-273009336EB7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8:59:51.685" v="570" actId="478"/>
          <ac:picMkLst>
            <pc:docMk/>
            <pc:sldMk cId="3178087234" sldId="2147376608"/>
            <ac:picMk id="18" creationId="{585463FA-9A5A-A11D-5A1D-7F51EE3492D0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9T09:47:12.589" v="1133" actId="1076"/>
          <ac:picMkLst>
            <pc:docMk/>
            <pc:sldMk cId="3178087234" sldId="2147376608"/>
            <ac:picMk id="19" creationId="{A6752275-1184-A127-A392-BDC8F9D75F7D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9T09:50:37.151" v="1397" actId="1076"/>
          <ac:picMkLst>
            <pc:docMk/>
            <pc:sldMk cId="3178087234" sldId="2147376608"/>
            <ac:picMk id="21" creationId="{5D4A0A4C-3BF5-5F19-35AF-83C47DCB121A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8:52:40.570" v="486" actId="478"/>
          <ac:picMkLst>
            <pc:docMk/>
            <pc:sldMk cId="3178087234" sldId="2147376608"/>
            <ac:picMk id="23" creationId="{A0397303-DCA7-7CF5-55AC-5DD895AFF5C6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8:52:35.885" v="484" actId="478"/>
          <ac:picMkLst>
            <pc:docMk/>
            <pc:sldMk cId="3178087234" sldId="2147376608"/>
            <ac:picMk id="24" creationId="{F0F7514B-ECEC-A07A-7899-BEC07605BB6D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9:28:20.636" v="897" actId="478"/>
          <ac:picMkLst>
            <pc:docMk/>
            <pc:sldMk cId="3178087234" sldId="2147376608"/>
            <ac:picMk id="25" creationId="{E09EDAFC-DFFE-7FF1-954F-26AEFD8CC858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27:47.019" v="889" actId="478"/>
          <ac:picMkLst>
            <pc:docMk/>
            <pc:sldMk cId="3178087234" sldId="2147376608"/>
            <ac:picMk id="34" creationId="{7B2561CA-D5C2-F324-3205-7A2E56CAA0E6}"/>
          </ac:picMkLst>
        </pc:picChg>
      </pc:sldChg>
      <pc:sldChg chg="addSp delSp modSp add mod">
        <pc:chgData name="鄭 東洋(cheng tungyang)/ADT/雲林・製１・生產推進" userId="a745d7a6-311a-4c35-8004-dafd1272a433" providerId="ADAL" clId="{4750F1FA-96A1-4E84-A54A-8CF2A8E95726}" dt="2024-09-16T10:00:46.182" v="468" actId="1076"/>
        <pc:sldMkLst>
          <pc:docMk/>
          <pc:sldMk cId="2558293438" sldId="2147376609"/>
        </pc:sldMkLst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5" creationId="{F3661E09-24BB-287C-FBEA-DE043A427F99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5:57.377" v="411" actId="478"/>
          <ac:spMkLst>
            <pc:docMk/>
            <pc:sldMk cId="2558293438" sldId="2147376609"/>
            <ac:spMk id="11" creationId="{287CE19B-256B-31A1-F9DB-D404B4D6102F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5:55.938" v="410" actId="478"/>
          <ac:spMkLst>
            <pc:docMk/>
            <pc:sldMk cId="2558293438" sldId="2147376609"/>
            <ac:spMk id="12" creationId="{FFF44D2A-2198-0D47-9B8C-781FA0425097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16" creationId="{98B1C5EF-56BA-65AD-5AD2-B093B6E94B40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17" creationId="{578BEF6C-9DF1-81B9-4FBE-5CA0AA5E4138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18" creationId="{1FE0430C-6F20-8BC4-4D77-AA46F3736941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spMkLst>
            <pc:docMk/>
            <pc:sldMk cId="2558293438" sldId="2147376609"/>
            <ac:spMk id="19" creationId="{238CA36F-E1B0-9C0B-AE17-63B0D7DC69A8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9:46:01.913" v="414" actId="478"/>
          <ac:spMkLst>
            <pc:docMk/>
            <pc:sldMk cId="2558293438" sldId="2147376609"/>
            <ac:spMk id="21" creationId="{C8F01DE6-DEA7-505C-2573-703AA8ECDC37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9:47:31.201" v="447" actId="20577"/>
          <ac:spMkLst>
            <pc:docMk/>
            <pc:sldMk cId="2558293438" sldId="2147376609"/>
            <ac:spMk id="22" creationId="{1FA9E91F-AA79-6D60-AE73-1D865DB9DCEF}"/>
          </ac:spMkLst>
        </pc:spChg>
        <pc:picChg chg="del">
          <ac:chgData name="鄭 東洋(cheng tungyang)/ADT/雲林・製１・生產推進" userId="a745d7a6-311a-4c35-8004-dafd1272a433" providerId="ADAL" clId="{4750F1FA-96A1-4E84-A54A-8CF2A8E95726}" dt="2024-09-16T09:46:00.150" v="413" actId="478"/>
          <ac:picMkLst>
            <pc:docMk/>
            <pc:sldMk cId="2558293438" sldId="2147376609"/>
            <ac:picMk id="2" creationId="{B97718A3-BE1D-E7DB-F8FB-38FA8620360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9:45:57.802" v="412" actId="478"/>
          <ac:picMkLst>
            <pc:docMk/>
            <pc:sldMk cId="2558293438" sldId="2147376609"/>
            <ac:picMk id="6" creationId="{26790C13-BDDD-8809-8D22-887A9F9961C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9:48:05.373" v="452" actId="21"/>
          <ac:picMkLst>
            <pc:docMk/>
            <pc:sldMk cId="2558293438" sldId="2147376609"/>
            <ac:picMk id="25" creationId="{92F2AF34-B2EC-1837-D3B3-D13803922FDB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10:00:46.182" v="468" actId="1076"/>
          <ac:picMkLst>
            <pc:docMk/>
            <pc:sldMk cId="2558293438" sldId="2147376609"/>
            <ac:picMk id="26" creationId="{9F9CA4FC-7B4D-60E0-2D34-7F4E047E94A9}"/>
          </ac:picMkLst>
        </pc:picChg>
      </pc:sldChg>
      <pc:sldChg chg="addSp delSp modSp add del mod">
        <pc:chgData name="鄭 東洋(cheng tungyang)/ADT/雲林・製１・生產推進" userId="a745d7a6-311a-4c35-8004-dafd1272a433" providerId="ADAL" clId="{4750F1FA-96A1-4E84-A54A-8CF2A8E95726}" dt="2024-09-19T09:30:03.329" v="922" actId="47"/>
        <pc:sldMkLst>
          <pc:docMk/>
          <pc:sldMk cId="298329707" sldId="2147376610"/>
        </pc:sldMkLst>
        <pc:spChg chg="del">
          <ac:chgData name="鄭 東洋(cheng tungyang)/ADT/雲林・製１・生產推進" userId="a745d7a6-311a-4c35-8004-dafd1272a433" providerId="ADAL" clId="{4750F1FA-96A1-4E84-A54A-8CF2A8E95726}" dt="2024-09-19T09:11:13.127" v="692" actId="478"/>
          <ac:spMkLst>
            <pc:docMk/>
            <pc:sldMk cId="298329707" sldId="2147376610"/>
            <ac:spMk id="12" creationId="{7CF23B8D-5769-E73E-4151-EDDBD40A45AE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03:40.756" v="582" actId="1076"/>
          <ac:spMkLst>
            <pc:docMk/>
            <pc:sldMk cId="298329707" sldId="2147376610"/>
            <ac:spMk id="26" creationId="{0FE0F2A1-632A-470F-C049-408BB5B16848}"/>
          </ac:spMkLst>
        </pc:spChg>
        <pc:picChg chg="add del mod modCrop">
          <ac:chgData name="鄭 東洋(cheng tungyang)/ADT/雲林・製１・生產推進" userId="a745d7a6-311a-4c35-8004-dafd1272a433" providerId="ADAL" clId="{4750F1FA-96A1-4E84-A54A-8CF2A8E95726}" dt="2024-09-19T09:06:29.070" v="591" actId="21"/>
          <ac:picMkLst>
            <pc:docMk/>
            <pc:sldMk cId="298329707" sldId="2147376610"/>
            <ac:picMk id="3" creationId="{90DFE2FD-E8E9-7F87-46BB-9FDE42084EBA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06:42.364" v="598" actId="21"/>
          <ac:picMkLst>
            <pc:docMk/>
            <pc:sldMk cId="298329707" sldId="2147376610"/>
            <ac:picMk id="5" creationId="{FC0F63D6-00E9-A8B6-8251-00B8E033A1CA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11:22.901" v="697" actId="21"/>
          <ac:picMkLst>
            <pc:docMk/>
            <pc:sldMk cId="298329707" sldId="2147376610"/>
            <ac:picMk id="7" creationId="{17F03B3B-78B9-3F03-1857-9C528BF870F2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9T09:11:27.722" v="701" actId="1076"/>
          <ac:picMkLst>
            <pc:docMk/>
            <pc:sldMk cId="298329707" sldId="2147376610"/>
            <ac:picMk id="8" creationId="{A580A10D-62C1-D0C4-636C-196A2F0700F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11:12.667" v="691" actId="478"/>
          <ac:picMkLst>
            <pc:docMk/>
            <pc:sldMk cId="298329707" sldId="2147376610"/>
            <ac:picMk id="9" creationId="{F4F2ACE7-4531-27FB-01C2-A3B919841C5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11:13.539" v="693" actId="478"/>
          <ac:picMkLst>
            <pc:docMk/>
            <pc:sldMk cId="298329707" sldId="2147376610"/>
            <ac:picMk id="11" creationId="{0DAC50B7-5F3A-33C5-CD06-07031239A165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9:11:11.888" v="690" actId="478"/>
          <ac:picMkLst>
            <pc:docMk/>
            <pc:sldMk cId="298329707" sldId="2147376610"/>
            <ac:picMk id="23" creationId="{A0397303-DCA7-7CF5-55AC-5DD895AFF5C6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9T09:03:36.341" v="579" actId="478"/>
          <ac:picMkLst>
            <pc:docMk/>
            <pc:sldMk cId="298329707" sldId="2147376610"/>
            <ac:picMk id="24" creationId="{F0F7514B-ECEC-A07A-7899-BEC07605BB6D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03:37.007" v="580" actId="478"/>
          <ac:picMkLst>
            <pc:docMk/>
            <pc:sldMk cId="298329707" sldId="2147376610"/>
            <ac:picMk id="25" creationId="{E09EDAFC-DFFE-7FF1-954F-26AEFD8CC858}"/>
          </ac:picMkLst>
        </pc:picChg>
      </pc:sldChg>
      <pc:sldChg chg="addSp delSp modSp add mod">
        <pc:chgData name="鄭 東洋(cheng tungyang)/ADT/雲林・製１・生產推進" userId="a745d7a6-311a-4c35-8004-dafd1272a433" providerId="ADAL" clId="{4750F1FA-96A1-4E84-A54A-8CF2A8E95726}" dt="2024-09-19T09:52:36.913" v="1470" actId="1076"/>
        <pc:sldMkLst>
          <pc:docMk/>
          <pc:sldMk cId="972858539" sldId="2147376611"/>
        </pc:sldMkLst>
        <pc:spChg chg="del">
          <ac:chgData name="鄭 東洋(cheng tungyang)/ADT/雲林・製１・生產推進" userId="a745d7a6-311a-4c35-8004-dafd1272a433" providerId="ADAL" clId="{4750F1FA-96A1-4E84-A54A-8CF2A8E95726}" dt="2024-09-19T09:29:46.362" v="916" actId="478"/>
          <ac:spMkLst>
            <pc:docMk/>
            <pc:sldMk cId="972858539" sldId="2147376611"/>
            <ac:spMk id="2" creationId="{F2D61524-2C33-F962-2B97-15F92F841E27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9T09:51:24.632" v="1405" actId="478"/>
          <ac:spMkLst>
            <pc:docMk/>
            <pc:sldMk cId="972858539" sldId="2147376611"/>
            <ac:spMk id="5" creationId="{76DCEB7D-FFB8-9099-FD96-820BAFDE545E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52:11.398" v="1458" actId="20577"/>
          <ac:spMkLst>
            <pc:docMk/>
            <pc:sldMk cId="972858539" sldId="2147376611"/>
            <ac:spMk id="8" creationId="{EC915067-34B2-44E7-345A-28625CC6B4E5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9:29:42.333" v="912" actId="478"/>
          <ac:spMkLst>
            <pc:docMk/>
            <pc:sldMk cId="972858539" sldId="2147376611"/>
            <ac:spMk id="14" creationId="{E244F9E8-A38C-D3A3-6905-C2C1DDBAA7C7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52:36.913" v="1470" actId="1076"/>
          <ac:spMkLst>
            <pc:docMk/>
            <pc:sldMk cId="972858539" sldId="2147376611"/>
            <ac:spMk id="16" creationId="{8CB70764-6B61-51CB-F80A-60D77C112A8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29:36.470" v="910" actId="2085"/>
          <ac:spMkLst>
            <pc:docMk/>
            <pc:sldMk cId="972858539" sldId="2147376611"/>
            <ac:spMk id="29" creationId="{6A4290BD-6BD6-4A9D-1AC1-400AD3C81E3A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29:32.927" v="909" actId="208"/>
          <ac:spMkLst>
            <pc:docMk/>
            <pc:sldMk cId="972858539" sldId="2147376611"/>
            <ac:spMk id="31" creationId="{30F84C09-9D83-3246-0B29-60149713A091}"/>
          </ac:spMkLst>
        </pc:spChg>
        <pc:picChg chg="add del mod">
          <ac:chgData name="鄭 東洋(cheng tungyang)/ADT/雲林・製１・生產推進" userId="a745d7a6-311a-4c35-8004-dafd1272a433" providerId="ADAL" clId="{4750F1FA-96A1-4E84-A54A-8CF2A8E95726}" dt="2024-09-19T09:51:12.115" v="1402" actId="478"/>
          <ac:picMkLst>
            <pc:docMk/>
            <pc:sldMk cId="972858539" sldId="2147376611"/>
            <ac:picMk id="3" creationId="{7C69C742-0A44-054E-CE69-0B3A25DBE0CF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29:57.487" v="920" actId="478"/>
          <ac:picMkLst>
            <pc:docMk/>
            <pc:sldMk cId="972858539" sldId="2147376611"/>
            <ac:picMk id="7" creationId="{3E4153B7-E9CC-981A-F719-D3AFB7665DF8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29:44.064" v="914" actId="478"/>
          <ac:picMkLst>
            <pc:docMk/>
            <pc:sldMk cId="972858539" sldId="2147376611"/>
            <ac:picMk id="9" creationId="{F4F2ACE7-4531-27FB-01C2-A3B919841C5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29:41.164" v="911" actId="478"/>
          <ac:picMkLst>
            <pc:docMk/>
            <pc:sldMk cId="972858539" sldId="2147376611"/>
            <ac:picMk id="19" creationId="{A6752275-1184-A127-A392-BDC8F9D75F7D}"/>
          </ac:picMkLst>
        </pc:picChg>
        <pc:picChg chg="mod">
          <ac:chgData name="鄭 東洋(cheng tungyang)/ADT/雲林・製１・生產推進" userId="a745d7a6-311a-4c35-8004-dafd1272a433" providerId="ADAL" clId="{4750F1FA-96A1-4E84-A54A-8CF2A8E95726}" dt="2024-09-19T09:51:55.006" v="1410" actId="1076"/>
          <ac:picMkLst>
            <pc:docMk/>
            <pc:sldMk cId="972858539" sldId="2147376611"/>
            <ac:picMk id="21" creationId="{5D4A0A4C-3BF5-5F19-35AF-83C47DCB121A}"/>
          </ac:picMkLst>
        </pc:picChg>
      </pc:sldChg>
      <pc:sldChg chg="addSp delSp modSp add mod">
        <pc:chgData name="鄭 東洋(cheng tungyang)/ADT/雲林・製１・生產推進" userId="a745d7a6-311a-4c35-8004-dafd1272a433" providerId="ADAL" clId="{4750F1FA-96A1-4E84-A54A-8CF2A8E95726}" dt="2024-09-19T09:52:45.935" v="1471" actId="478"/>
        <pc:sldMkLst>
          <pc:docMk/>
          <pc:sldMk cId="21088679" sldId="2147376612"/>
        </pc:sldMkLst>
        <pc:spChg chg="del">
          <ac:chgData name="鄭 東洋(cheng tungyang)/ADT/雲林・製１・生產推進" userId="a745d7a6-311a-4c35-8004-dafd1272a433" providerId="ADAL" clId="{4750F1FA-96A1-4E84-A54A-8CF2A8E95726}" dt="2024-09-19T09:30:26.272" v="929" actId="478"/>
          <ac:spMkLst>
            <pc:docMk/>
            <pc:sldMk cId="21088679" sldId="2147376612"/>
            <ac:spMk id="2" creationId="{F2D61524-2C33-F962-2B97-15F92F841E27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30:43.805" v="940" actId="1076"/>
          <ac:spMkLst>
            <pc:docMk/>
            <pc:sldMk cId="21088679" sldId="2147376612"/>
            <ac:spMk id="8" creationId="{7E7CF0A5-D8F5-A041-B3A8-017D35FEE402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9:30:24.383" v="926" actId="478"/>
          <ac:spMkLst>
            <pc:docMk/>
            <pc:sldMk cId="21088679" sldId="2147376612"/>
            <ac:spMk id="14" creationId="{E244F9E8-A38C-D3A3-6905-C2C1DDBAA7C7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9T09:30:25.050" v="927" actId="478"/>
          <ac:spMkLst>
            <pc:docMk/>
            <pc:sldMk cId="21088679" sldId="2147376612"/>
            <ac:spMk id="16" creationId="{8CB70764-6B61-51CB-F80A-60D77C112A8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30:57.986" v="941" actId="2085"/>
          <ac:spMkLst>
            <pc:docMk/>
            <pc:sldMk cId="21088679" sldId="2147376612"/>
            <ac:spMk id="29" creationId="{6A4290BD-6BD6-4A9D-1AC1-400AD3C81E3A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9T09:31:06.613" v="943" actId="1582"/>
          <ac:spMkLst>
            <pc:docMk/>
            <pc:sldMk cId="21088679" sldId="2147376612"/>
            <ac:spMk id="33" creationId="{E9D182C8-8CFA-AF4B-418E-8D2A3A421646}"/>
          </ac:spMkLst>
        </pc:spChg>
        <pc:picChg chg="add mod">
          <ac:chgData name="鄭 東洋(cheng tungyang)/ADT/雲林・製１・生產推進" userId="a745d7a6-311a-4c35-8004-dafd1272a433" providerId="ADAL" clId="{4750F1FA-96A1-4E84-A54A-8CF2A8E95726}" dt="2024-09-19T09:31:17.839" v="944" actId="1076"/>
          <ac:picMkLst>
            <pc:docMk/>
            <pc:sldMk cId="21088679" sldId="2147376612"/>
            <ac:picMk id="3" creationId="{1C8E550D-D646-9006-20FA-60AB07500E10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9T09:52:45.935" v="1471" actId="478"/>
          <ac:picMkLst>
            <pc:docMk/>
            <pc:sldMk cId="21088679" sldId="2147376612"/>
            <ac:picMk id="5" creationId="{C8A7134A-B0D4-097B-57C3-138AB10C9309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0:27.564" v="931" actId="478"/>
          <ac:picMkLst>
            <pc:docMk/>
            <pc:sldMk cId="21088679" sldId="2147376612"/>
            <ac:picMk id="7" creationId="{3E4153B7-E9CC-981A-F719-D3AFB7665DF8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0:25.519" v="928" actId="478"/>
          <ac:picMkLst>
            <pc:docMk/>
            <pc:sldMk cId="21088679" sldId="2147376612"/>
            <ac:picMk id="9" creationId="{F4F2ACE7-4531-27FB-01C2-A3B919841C5B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0:22.881" v="925" actId="478"/>
          <ac:picMkLst>
            <pc:docMk/>
            <pc:sldMk cId="21088679" sldId="2147376612"/>
            <ac:picMk id="19" creationId="{A6752275-1184-A127-A392-BDC8F9D75F7D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0:26.949" v="930" actId="478"/>
          <ac:picMkLst>
            <pc:docMk/>
            <pc:sldMk cId="21088679" sldId="2147376612"/>
            <ac:picMk id="21" creationId="{5D4A0A4C-3BF5-5F19-35AF-83C47DCB121A}"/>
          </ac:picMkLst>
        </pc:picChg>
      </pc:sldChg>
      <pc:sldChg chg="addSp delSp modSp add mod modClrScheme chgLayout">
        <pc:chgData name="鄭 東洋(cheng tungyang)/ADT/雲林・製１・生產推進" userId="a745d7a6-311a-4c35-8004-dafd1272a433" providerId="ADAL" clId="{4750F1FA-96A1-4E84-A54A-8CF2A8E95726}" dt="2024-09-19T09:37:25.176" v="985" actId="26606"/>
        <pc:sldMkLst>
          <pc:docMk/>
          <pc:sldMk cId="4107825735" sldId="2147376613"/>
        </pc:sldMkLst>
        <pc:spChg chg="add del">
          <ac:chgData name="鄭 東洋(cheng tungyang)/ADT/雲林・製１・生產推進" userId="a745d7a6-311a-4c35-8004-dafd1272a433" providerId="ADAL" clId="{4750F1FA-96A1-4E84-A54A-8CF2A8E95726}" dt="2024-09-19T09:37:25.176" v="985" actId="26606"/>
          <ac:spMkLst>
            <pc:docMk/>
            <pc:sldMk cId="4107825735" sldId="2147376613"/>
            <ac:spMk id="2" creationId="{8CE623D3-934F-1875-4798-0ECF03192B4E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37:25.176" v="985" actId="26606"/>
          <ac:spMkLst>
            <pc:docMk/>
            <pc:sldMk cId="4107825735" sldId="2147376613"/>
            <ac:spMk id="3" creationId="{E1968489-4099-D2A2-44BC-37707E5761F6}"/>
          </ac:spMkLst>
        </pc:spChg>
        <pc:spChg chg="add del">
          <ac:chgData name="鄭 東洋(cheng tungyang)/ADT/雲林・製１・生產推進" userId="a745d7a6-311a-4c35-8004-dafd1272a433" providerId="ADAL" clId="{4750F1FA-96A1-4E84-A54A-8CF2A8E95726}" dt="2024-09-19T09:37:25.149" v="984" actId="26606"/>
          <ac:spMkLst>
            <pc:docMk/>
            <pc:sldMk cId="4107825735" sldId="2147376613"/>
            <ac:spMk id="9" creationId="{6CE9EF60-BD17-8C20-A1D7-1A551DCD41FC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37:25.176" v="985" actId="26606"/>
          <ac:spMkLst>
            <pc:docMk/>
            <pc:sldMk cId="4107825735" sldId="2147376613"/>
            <ac:spMk id="11" creationId="{8F196298-50C0-6BBC-6920-346AAB5DC1D7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37:25.176" v="985" actId="26606"/>
          <ac:spMkLst>
            <pc:docMk/>
            <pc:sldMk cId="4107825735" sldId="2147376613"/>
            <ac:spMk id="12" creationId="{08305F30-78D8-4713-8871-6A33FE0561E5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9T09:37:25.176" v="985" actId="26606"/>
          <ac:spMkLst>
            <pc:docMk/>
            <pc:sldMk cId="4107825735" sldId="2147376613"/>
            <ac:spMk id="13" creationId="{772C7172-4090-E2A6-65F6-52D3CC11DE18}"/>
          </ac:spMkLst>
        </pc:spChg>
        <pc:grpChg chg="del">
          <ac:chgData name="鄭 東洋(cheng tungyang)/ADT/雲林・製１・生產推進" userId="a745d7a6-311a-4c35-8004-dafd1272a433" providerId="ADAL" clId="{4750F1FA-96A1-4E84-A54A-8CF2A8E95726}" dt="2024-09-19T09:36:03.314" v="968" actId="478"/>
          <ac:grpSpMkLst>
            <pc:docMk/>
            <pc:sldMk cId="4107825735" sldId="2147376613"/>
            <ac:grpSpMk id="14" creationId="{BAC2CE52-4F3A-F39F-5105-6C7EDC7BCE25}"/>
          </ac:grpSpMkLst>
        </pc:grpChg>
        <pc:picChg chg="add mod">
          <ac:chgData name="鄭 東洋(cheng tungyang)/ADT/雲林・製１・生產推進" userId="a745d7a6-311a-4c35-8004-dafd1272a433" providerId="ADAL" clId="{4750F1FA-96A1-4E84-A54A-8CF2A8E95726}" dt="2024-09-19T09:37:25.176" v="985" actId="26606"/>
          <ac:picMkLst>
            <pc:docMk/>
            <pc:sldMk cId="4107825735" sldId="2147376613"/>
            <ac:picMk id="4" creationId="{A50311E9-98A1-6EB4-892A-914C87879E03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6:03.754" v="969" actId="478"/>
          <ac:picMkLst>
            <pc:docMk/>
            <pc:sldMk cId="4107825735" sldId="2147376613"/>
            <ac:picMk id="7" creationId="{9706C4C0-7E99-E4AC-6A50-C303AB65D834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9T09:36:04.164" v="970" actId="478"/>
          <ac:picMkLst>
            <pc:docMk/>
            <pc:sldMk cId="4107825735" sldId="2147376613"/>
            <ac:picMk id="10" creationId="{CC4E1C24-D482-79E2-113B-05F24F3665BC}"/>
          </ac:picMkLst>
        </pc:picChg>
      </pc:sldChg>
    </pc:docChg>
  </pc:docChgLst>
  <pc:docChgLst>
    <pc:chgData name="賴 銘祥(lai minghsiang)/ADT/經企・革新・PEGAS@s" userId="b5d9adcc-df4e-4f23-b752-f14877e7bec2" providerId="ADAL" clId="{2750B94A-0C51-4092-A1F4-FFE664DFE994}"/>
    <pc:docChg chg="undo redo custSel modSld">
      <pc:chgData name="賴 銘祥(lai minghsiang)/ADT/經企・革新・PEGAS@s" userId="b5d9adcc-df4e-4f23-b752-f14877e7bec2" providerId="ADAL" clId="{2750B94A-0C51-4092-A1F4-FFE664DFE994}" dt="2024-09-18T04:18:44.413" v="1542" actId="1076"/>
      <pc:docMkLst>
        <pc:docMk/>
      </pc:docMkLst>
      <pc:sldChg chg="modSp mod">
        <pc:chgData name="賴 銘祥(lai minghsiang)/ADT/經企・革新・PEGAS@s" userId="b5d9adcc-df4e-4f23-b752-f14877e7bec2" providerId="ADAL" clId="{2750B94A-0C51-4092-A1F4-FFE664DFE994}" dt="2024-09-18T04:18:44.413" v="1542" actId="1076"/>
        <pc:sldMkLst>
          <pc:docMk/>
          <pc:sldMk cId="3284739909" sldId="265"/>
        </pc:sldMkLst>
        <pc:spChg chg="mod">
          <ac:chgData name="賴 銘祥(lai minghsiang)/ADT/經企・革新・PEGAS@s" userId="b5d9adcc-df4e-4f23-b752-f14877e7bec2" providerId="ADAL" clId="{2750B94A-0C51-4092-A1F4-FFE664DFE994}" dt="2024-09-18T04:18:44.413" v="1542" actId="1076"/>
          <ac:spMkLst>
            <pc:docMk/>
            <pc:sldMk cId="3284739909" sldId="265"/>
            <ac:spMk id="79" creationId="{7D09B449-B8DE-0824-A929-FB6FF3BC7EBB}"/>
          </ac:spMkLst>
        </pc:spChg>
      </pc:sldChg>
      <pc:sldChg chg="modSp mod">
        <pc:chgData name="賴 銘祥(lai minghsiang)/ADT/經企・革新・PEGAS@s" userId="b5d9adcc-df4e-4f23-b752-f14877e7bec2" providerId="ADAL" clId="{2750B94A-0C51-4092-A1F4-FFE664DFE994}" dt="2024-09-16T09:03:44.009" v="1512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2750B94A-0C51-4092-A1F4-FFE664DFE994}" dt="2024-09-16T09:03:44.009" v="1512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03.770" v="1524" actId="20577"/>
        <pc:sldMkLst>
          <pc:docMk/>
          <pc:sldMk cId="1747179363" sldId="2147376607"/>
        </pc:sldMkLst>
        <pc:spChg chg="del mod">
          <ac:chgData name="賴 銘祥(lai minghsiang)/ADT/經企・革新・PEGAS@s" userId="b5d9adcc-df4e-4f23-b752-f14877e7bec2" providerId="ADAL" clId="{2750B94A-0C51-4092-A1F4-FFE664DFE994}" dt="2024-09-16T08:07:17.655" v="51" actId="478"/>
          <ac:spMkLst>
            <pc:docMk/>
            <pc:sldMk cId="1747179363" sldId="2147376607"/>
            <ac:spMk id="2" creationId="{117D00F8-97E8-A064-FF90-CCBFEFA6904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6:03.770" v="1524" actId="20577"/>
          <ac:spMkLst>
            <pc:docMk/>
            <pc:sldMk cId="1747179363" sldId="2147376607"/>
            <ac:spMk id="5" creationId="{9140D8DA-0F2C-8B7B-1EEC-504FD8F9936D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4:21.025" v="614" actId="122"/>
          <ac:spMkLst>
            <pc:docMk/>
            <pc:sldMk cId="1747179363" sldId="2147376607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2:33.246" v="152" actId="478"/>
          <ac:spMkLst>
            <pc:docMk/>
            <pc:sldMk cId="1747179363" sldId="2147376607"/>
            <ac:spMk id="20" creationId="{1971F4DE-5BD9-C43D-41F3-FC6E350209DE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8:24.641" v="224" actId="478"/>
          <ac:spMkLst>
            <pc:docMk/>
            <pc:sldMk cId="1747179363" sldId="2147376607"/>
            <ac:spMk id="26" creationId="{0197D2A9-6006-D88B-AFB7-4B49BF72247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1:04.238" v="332" actId="14100"/>
          <ac:spMkLst>
            <pc:docMk/>
            <pc:sldMk cId="1747179363" sldId="2147376607"/>
            <ac:spMk id="27" creationId="{3AE0F1B0-F08B-F4A8-6978-C456AA489F57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0:54.030" v="330" actId="20577"/>
          <ac:spMkLst>
            <pc:docMk/>
            <pc:sldMk cId="1747179363" sldId="2147376607"/>
            <ac:spMk id="28" creationId="{85E52624-966D-A501-E61F-AB014B79E607}"/>
          </ac:spMkLst>
        </pc:spChg>
        <pc:picChg chg="mod">
          <ac:chgData name="賴 銘祥(lai minghsiang)/ADT/經企・革新・PEGAS@s" userId="b5d9adcc-df4e-4f23-b752-f14877e7bec2" providerId="ADAL" clId="{2750B94A-0C51-4092-A1F4-FFE664DFE994}" dt="2024-09-16T08:28:29.073" v="227" actId="1076"/>
          <ac:picMkLst>
            <pc:docMk/>
            <pc:sldMk cId="1747179363" sldId="2147376607"/>
            <ac:picMk id="3" creationId="{B107A830-81D1-B153-4EB6-5B1CED40914F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1:24.949" v="145" actId="1076"/>
          <ac:picMkLst>
            <pc:docMk/>
            <pc:sldMk cId="1747179363" sldId="2147376607"/>
            <ac:picMk id="7" creationId="{F20626B1-C609-DD5E-D979-DFBB969AA53A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8:25:46.329" v="201" actId="14100"/>
          <ac:picMkLst>
            <pc:docMk/>
            <pc:sldMk cId="1747179363" sldId="2147376607"/>
            <ac:picMk id="8" creationId="{73567250-05A0-0F65-47F5-55D04370F9BC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18:33.179" v="109" actId="21"/>
          <ac:picMkLst>
            <pc:docMk/>
            <pc:sldMk cId="1747179363" sldId="2147376607"/>
            <ac:picMk id="1026" creationId="{3FC03E2A-A702-41CF-BDC7-1FE245FBF7E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4:47.179" v="187" actId="478"/>
          <ac:picMkLst>
            <pc:docMk/>
            <pc:sldMk cId="1747179363" sldId="2147376607"/>
            <ac:picMk id="1027" creationId="{858A9CC2-ACEC-DDA8-AAA0-E302676F5C45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5:23.404" v="196" actId="14100"/>
          <ac:picMkLst>
            <pc:docMk/>
            <pc:sldMk cId="1747179363" sldId="2147376607"/>
            <ac:picMk id="1028" creationId="{E2026968-44CD-1114-A16C-AFB23FB44829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5:12.300" v="192" actId="478"/>
          <ac:picMkLst>
            <pc:docMk/>
            <pc:sldMk cId="1747179363" sldId="2147376607"/>
            <ac:picMk id="1029" creationId="{17C38565-DF23-F7B1-E05A-5286857F3A66}"/>
          </ac:picMkLst>
        </pc:picChg>
        <pc:cxnChg chg="add del mod">
          <ac:chgData name="賴 銘祥(lai minghsiang)/ADT/經企・革新・PEGAS@s" userId="b5d9adcc-df4e-4f23-b752-f14877e7bec2" providerId="ADAL" clId="{2750B94A-0C51-4092-A1F4-FFE664DFE994}" dt="2024-09-16T08:24:48.104" v="188" actId="478"/>
          <ac:cxnSpMkLst>
            <pc:docMk/>
            <pc:sldMk cId="1747179363" sldId="2147376607"/>
            <ac:cxnSpMk id="10" creationId="{A3467E6D-5B78-4F67-CACD-F22887566ED3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46.329" v="201" actId="14100"/>
          <ac:cxnSpMkLst>
            <pc:docMk/>
            <pc:sldMk cId="1747179363" sldId="2147376607"/>
            <ac:cxnSpMk id="11" creationId="{CCBDCB21-A456-6E98-7205-555F0AF4FB9C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28.261" v="197" actId="14100"/>
          <ac:cxnSpMkLst>
            <pc:docMk/>
            <pc:sldMk cId="1747179363" sldId="2147376607"/>
            <ac:cxnSpMk id="13" creationId="{F1D57A17-81D3-ADDA-514F-BB07B26E8C46}"/>
          </ac:cxnSpMkLst>
        </pc:cxnChg>
        <pc:cxnChg chg="add del mod">
          <ac:chgData name="賴 銘祥(lai minghsiang)/ADT/經企・革新・PEGAS@s" userId="b5d9adcc-df4e-4f23-b752-f14877e7bec2" providerId="ADAL" clId="{2750B94A-0C51-4092-A1F4-FFE664DFE994}" dt="2024-09-16T08:25:13.226" v="193" actId="478"/>
          <ac:cxnSpMkLst>
            <pc:docMk/>
            <pc:sldMk cId="1747179363" sldId="2147376607"/>
            <ac:cxnSpMk id="16" creationId="{70563911-B196-1E20-DC93-ECC100BE64CE}"/>
          </ac:cxnSpMkLst>
        </pc:cxn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51.734" v="1541" actId="20577"/>
        <pc:sldMkLst>
          <pc:docMk/>
          <pc:sldMk cId="3178087234" sldId="2147376608"/>
        </pc:sldMkLst>
        <pc:spChg chg="add del mod">
          <ac:chgData name="賴 銘祥(lai minghsiang)/ADT/經企・革新・PEGAS@s" userId="b5d9adcc-df4e-4f23-b752-f14877e7bec2" providerId="ADAL" clId="{2750B94A-0C51-4092-A1F4-FFE664DFE994}" dt="2024-09-16T08:07:08.744" v="47" actId="21"/>
          <ac:spMkLst>
            <pc:docMk/>
            <pc:sldMk cId="3178087234" sldId="2147376608"/>
            <ac:spMk id="3" creationId="{1C0B3F0F-5DBD-7944-4267-021069DE7FE3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7:34.308" v="779" actId="20577"/>
          <ac:spMkLst>
            <pc:docMk/>
            <pc:sldMk cId="3178087234" sldId="2147376608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2750B94A-0C51-4092-A1F4-FFE664DFE994}" dt="2024-09-16T08:04:51.574" v="0" actId="478"/>
          <ac:spMkLst>
            <pc:docMk/>
            <pc:sldMk cId="3178087234" sldId="2147376608"/>
            <ac:spMk id="5" creationId="{D261ABB1-41E0-790B-BF22-D5E661543D3C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9:02:48.228" v="1475" actId="122"/>
          <ac:spMkLst>
            <pc:docMk/>
            <pc:sldMk cId="3178087234" sldId="2147376608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37:55.479" v="780" actId="478"/>
          <ac:spMkLst>
            <pc:docMk/>
            <pc:sldMk cId="3178087234" sldId="2147376608"/>
            <ac:spMk id="7" creationId="{CE064D42-73FE-EDD6-5F93-DC179B856B9A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48:42.801" v="1062" actId="14100"/>
          <ac:spMkLst>
            <pc:docMk/>
            <pc:sldMk cId="3178087234" sldId="2147376608"/>
            <ac:spMk id="12" creationId="{7CF23B8D-5769-E73E-4151-EDDBD40A45AE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44.053" v="1422" actId="1076"/>
          <ac:spMkLst>
            <pc:docMk/>
            <pc:sldMk cId="3178087234" sldId="2147376608"/>
            <ac:spMk id="26" creationId="{0FE0F2A1-632A-470F-C049-408BB5B16848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50.867" v="1426" actId="1076"/>
          <ac:spMkLst>
            <pc:docMk/>
            <pc:sldMk cId="3178087234" sldId="2147376608"/>
            <ac:spMk id="27" creationId="{E7AFA441-B3BE-3EC7-F8D1-D8EB0E8DED1F}"/>
          </ac:spMkLst>
        </pc:spChg>
        <pc:picChg chg="add del mod modCrop">
          <ac:chgData name="賴 銘祥(lai minghsiang)/ADT/經企・革新・PEGAS@s" userId="b5d9adcc-df4e-4f23-b752-f14877e7bec2" providerId="ADAL" clId="{2750B94A-0C51-4092-A1F4-FFE664DFE994}" dt="2024-09-16T08:38:14.698" v="786" actId="21"/>
          <ac:picMkLst>
            <pc:docMk/>
            <pc:sldMk cId="3178087234" sldId="2147376608"/>
            <ac:picMk id="8" creationId="{8E2D0AA1-319E-3AD4-6A02-4FE55A7BF178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4:14.811" v="915" actId="14100"/>
          <ac:picMkLst>
            <pc:docMk/>
            <pc:sldMk cId="3178087234" sldId="2147376608"/>
            <ac:picMk id="9" creationId="{F4F2ACE7-4531-27FB-01C2-A3B919841C5B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8:40.846" v="1061" actId="1076"/>
          <ac:picMkLst>
            <pc:docMk/>
            <pc:sldMk cId="3178087234" sldId="2147376608"/>
            <ac:picMk id="11" creationId="{0DAC50B7-5F3A-33C5-CD06-07031239A16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57.897" v="1241" actId="21"/>
          <ac:picMkLst>
            <pc:docMk/>
            <pc:sldMk cId="3178087234" sldId="2147376608"/>
            <ac:picMk id="13" creationId="{D896F14E-B03D-E6A5-8558-49ED19BC7BB1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7.256" v="1363" actId="478"/>
          <ac:picMkLst>
            <pc:docMk/>
            <pc:sldMk cId="3178087234" sldId="2147376608"/>
            <ac:picMk id="14" creationId="{E7E8D732-2EA3-4048-7F17-6F1370045EA7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6.721" v="1362" actId="478"/>
          <ac:picMkLst>
            <pc:docMk/>
            <pc:sldMk cId="3178087234" sldId="2147376608"/>
            <ac:picMk id="15" creationId="{CC6B5FAD-2A92-9A0C-F2A3-2053016B4F62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4:31.523" v="1251" actId="478"/>
          <ac:picMkLst>
            <pc:docMk/>
            <pc:sldMk cId="3178087234" sldId="2147376608"/>
            <ac:picMk id="16" creationId="{72790848-4745-2919-196F-65459BE40AF3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6.577" v="1424" actId="1076"/>
          <ac:picMkLst>
            <pc:docMk/>
            <pc:sldMk cId="3178087234" sldId="2147376608"/>
            <ac:picMk id="17" creationId="{F75878CF-631A-15D6-EC7E-273009336EB7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5.410" v="1423" actId="1076"/>
          <ac:picMkLst>
            <pc:docMk/>
            <pc:sldMk cId="3178087234" sldId="2147376608"/>
            <ac:picMk id="18" creationId="{585463FA-9A5A-A11D-5A1D-7F51EE3492D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13.189" v="1368" actId="21"/>
          <ac:picMkLst>
            <pc:docMk/>
            <pc:sldMk cId="3178087234" sldId="2147376608"/>
            <ac:picMk id="19" creationId="{38382BFF-CDDF-52CD-A93F-03767118A993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9:00:01.976" v="1387" actId="21"/>
          <ac:picMkLst>
            <pc:docMk/>
            <pc:sldMk cId="3178087234" sldId="2147376608"/>
            <ac:picMk id="20" creationId="{2C52C16E-138F-0E93-5ABB-DB043733D85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40.154" v="1378" actId="21"/>
          <ac:picMkLst>
            <pc:docMk/>
            <pc:sldMk cId="3178087234" sldId="2147376608"/>
            <ac:picMk id="21" creationId="{76B19206-0F05-6AD2-9FEA-407773AC086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9:00:20.729" v="1393" actId="478"/>
          <ac:picMkLst>
            <pc:docMk/>
            <pc:sldMk cId="3178087234" sldId="2147376608"/>
            <ac:picMk id="22" creationId="{4801CE1B-D7FB-5807-6E46-EE4B71933CE9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57.637" v="1429" actId="1076"/>
          <ac:picMkLst>
            <pc:docMk/>
            <pc:sldMk cId="3178087234" sldId="2147376608"/>
            <ac:picMk id="23" creationId="{A0397303-DCA7-7CF5-55AC-5DD895AFF5C6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9:02:27.597" v="1445" actId="14100"/>
          <ac:picMkLst>
            <pc:docMk/>
            <pc:sldMk cId="3178087234" sldId="2147376608"/>
            <ac:picMk id="24" creationId="{F0F7514B-ECEC-A07A-7899-BEC07605BB6D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38.959" v="1420" actId="14100"/>
          <ac:picMkLst>
            <pc:docMk/>
            <pc:sldMk cId="3178087234" sldId="2147376608"/>
            <ac:picMk id="25" creationId="{E09EDAFC-DFFE-7FF1-954F-26AEFD8CC85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43.906" v="1236" actId="21"/>
          <ac:picMkLst>
            <pc:docMk/>
            <pc:sldMk cId="3178087234" sldId="2147376608"/>
            <ac:picMk id="2050" creationId="{3B5A25CD-AD26-09FB-5EFF-D015032A8850}"/>
          </ac:picMkLst>
        </pc:picChg>
      </pc:sldChg>
    </pc:docChg>
  </pc:docChgLst>
  <pc:docChgLst>
    <pc:chgData name="張 鎮顯(chang chenhsien)/ADT/雲林・製１・生產推進" userId="0802f48e-e481-45cc-8682-63c4b0457af8" providerId="ADAL" clId="{A58913FF-CF84-4F12-8580-B1F9DAE9E89E}"/>
    <pc:docChg chg="modSld sldOrd">
      <pc:chgData name="張 鎮顯(chang chenhsien)/ADT/雲林・製１・生產推進" userId="0802f48e-e481-45cc-8682-63c4b0457af8" providerId="ADAL" clId="{A58913FF-CF84-4F12-8580-B1F9DAE9E89E}" dt="2024-09-16T06:19:01.608" v="1"/>
      <pc:docMkLst>
        <pc:docMk/>
      </pc:docMkLst>
      <pc:sldChg chg="ord">
        <pc:chgData name="張 鎮顯(chang chenhsien)/ADT/雲林・製１・生產推進" userId="0802f48e-e481-45cc-8682-63c4b0457af8" providerId="ADAL" clId="{A58913FF-CF84-4F12-8580-B1F9DAE9E89E}" dt="2024-09-16T06:19:01.608" v="1"/>
        <pc:sldMkLst>
          <pc:docMk/>
          <pc:sldMk cId="1747179363" sldId="21473766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除上述的透過</a:t>
            </a:r>
            <a:r>
              <a:rPr lang="en-US" altLang="zh-TW"/>
              <a:t>SENSOR</a:t>
            </a:r>
            <a:r>
              <a:rPr lang="zh-TW" altLang="en-US"/>
              <a:t>或檢查機收集到的數據之外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的波紋形狀有所不同且與板哲良率有明顯的相關性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19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82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881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618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0481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COLD</a:t>
            </a:r>
            <a:r>
              <a:rPr lang="zh-TW" altLang="en-US"/>
              <a:t>方面除了利用自動化進行定例作業削減</a:t>
            </a:r>
            <a:r>
              <a:rPr lang="en-US" altLang="zh-TW"/>
              <a:t>~</a:t>
            </a:r>
            <a:r>
              <a:rPr lang="zh-TW" altLang="en-US"/>
              <a:t>在設備點檢方面也利用自動化削減人員負荷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33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10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29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內部進行討論將所需要的情報列出</a:t>
            </a:r>
            <a:r>
              <a:rPr lang="en-US" altLang="zh-TW"/>
              <a:t>,</a:t>
            </a:r>
            <a:r>
              <a:rPr lang="zh-TW" altLang="en-US"/>
              <a:t>並進行數據收集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88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26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13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85" y="231052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>
            <a:extLst>
              <a:ext uri="{FF2B5EF4-FFF2-40B4-BE49-F238E27FC236}">
                <a16:creationId xmlns:a16="http://schemas.microsoft.com/office/drawing/2014/main" id="{07CE54B7-2735-40EF-B88B-32DB0CB96794}"/>
              </a:ext>
            </a:extLst>
          </p:cNvPr>
          <p:cNvSpPr/>
          <p:nvPr userDrawn="1"/>
        </p:nvSpPr>
        <p:spPr>
          <a:xfrm>
            <a:off x="170260" y="127397"/>
            <a:ext cx="8805863" cy="485775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013"/>
          </a:p>
        </p:txBody>
      </p:sp>
      <p:pic>
        <p:nvPicPr>
          <p:cNvPr id="5" name="図 7">
            <a:extLst>
              <a:ext uri="{FF2B5EF4-FFF2-40B4-BE49-F238E27FC236}">
                <a16:creationId xmlns:a16="http://schemas.microsoft.com/office/drawing/2014/main" id="{64036314-E59D-43B4-9C3F-4727A85A80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78" y="226219"/>
            <a:ext cx="1070372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コネクタ 8">
            <a:extLst>
              <a:ext uri="{FF2B5EF4-FFF2-40B4-BE49-F238E27FC236}">
                <a16:creationId xmlns:a16="http://schemas.microsoft.com/office/drawing/2014/main" id="{59A13AC9-48B1-4B8C-8EDB-8918A25B8EE0}"/>
              </a:ext>
            </a:extLst>
          </p:cNvPr>
          <p:cNvCxnSpPr/>
          <p:nvPr userDrawn="1"/>
        </p:nvCxnSpPr>
        <p:spPr>
          <a:xfrm>
            <a:off x="170260" y="4920854"/>
            <a:ext cx="8805863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219968" y="131450"/>
            <a:ext cx="7433103" cy="509402"/>
          </a:xfrm>
        </p:spPr>
        <p:txBody>
          <a:bodyPr/>
          <a:lstStyle>
            <a:lvl1pPr algn="l">
              <a:defRPr sz="1939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880" y="756397"/>
            <a:ext cx="8640000" cy="4050000"/>
          </a:xfrm>
        </p:spPr>
        <p:txBody>
          <a:bodyPr/>
          <a:lstStyle>
            <a:lvl1pPr>
              <a:defRPr sz="1661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38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24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108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A3973B-28AD-46F7-94B7-3CF9DEA5B2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87316" y="4250532"/>
            <a:ext cx="5086350" cy="273844"/>
          </a:xfrm>
        </p:spPr>
        <p:txBody>
          <a:bodyPr/>
          <a:lstStyle>
            <a:lvl1pPr algn="r">
              <a:defRPr sz="761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11102A-2772-4F4B-A005-4C0F914B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72476" y="4902994"/>
            <a:ext cx="584597" cy="283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6A693-3F21-4C9D-9BB9-855AEFD091A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09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CCADD4BC-51A7-2D4C-F212-AE9E26C40B6C}"/>
              </a:ext>
            </a:extLst>
          </p:cNvPr>
          <p:cNvSpPr/>
          <p:nvPr userDrawn="1"/>
        </p:nvSpPr>
        <p:spPr>
          <a:xfrm>
            <a:off x="-1690644" y="790222"/>
            <a:ext cx="1440000" cy="2888477"/>
          </a:xfrm>
          <a:prstGeom prst="roundRect">
            <a:avLst>
              <a:gd name="adj" fmla="val 139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00">
              <a:solidFill>
                <a:srgbClr val="40404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61414A7-0260-6A7C-51FF-606411967C0C}"/>
              </a:ext>
            </a:extLst>
          </p:cNvPr>
          <p:cNvSpPr/>
          <p:nvPr userDrawn="1"/>
        </p:nvSpPr>
        <p:spPr>
          <a:xfrm>
            <a:off x="-1310852" y="1121801"/>
            <a:ext cx="288000" cy="180000"/>
          </a:xfrm>
          <a:prstGeom prst="rect">
            <a:avLst/>
          </a:prstGeom>
          <a:solidFill>
            <a:srgbClr val="E40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28D7F43-CFFA-4062-B340-5DC404F50D87}"/>
              </a:ext>
            </a:extLst>
          </p:cNvPr>
          <p:cNvSpPr/>
          <p:nvPr userDrawn="1"/>
        </p:nvSpPr>
        <p:spPr>
          <a:xfrm>
            <a:off x="-1612998" y="1121801"/>
            <a:ext cx="288000" cy="180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6DB88898-71B8-6193-745E-09C964288472}"/>
              </a:ext>
            </a:extLst>
          </p:cNvPr>
          <p:cNvSpPr/>
          <p:nvPr userDrawn="1"/>
        </p:nvSpPr>
        <p:spPr>
          <a:xfrm>
            <a:off x="-1689204" y="44139"/>
            <a:ext cx="1440000" cy="2667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>
                <a:solidFill>
                  <a:schemeClr val="tx1"/>
                </a:solidFill>
              </a:rPr>
              <a:t>【</a:t>
            </a:r>
            <a:r>
              <a:rPr kumimoji="1" lang="ja-JP" altLang="en-US" sz="1000" b="1">
                <a:solidFill>
                  <a:schemeClr val="tx1"/>
                </a:solidFill>
              </a:rPr>
              <a:t>色の設定について</a:t>
            </a:r>
            <a:r>
              <a:rPr kumimoji="1" lang="en-US" altLang="ja-JP" sz="1000" b="1">
                <a:solidFill>
                  <a:schemeClr val="tx1"/>
                </a:solidFill>
              </a:rPr>
              <a:t>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800">
                <a:solidFill>
                  <a:schemeClr val="tx1"/>
                </a:solidFill>
              </a:rPr>
              <a:t>下の色からスポイトで拾ってください。</a:t>
            </a:r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93A5027B-06E8-79AB-4846-C97E09E9F53B}"/>
              </a:ext>
            </a:extLst>
          </p:cNvPr>
          <p:cNvGrpSpPr/>
          <p:nvPr userDrawn="1"/>
        </p:nvGrpSpPr>
        <p:grpSpPr>
          <a:xfrm>
            <a:off x="-1612998" y="877718"/>
            <a:ext cx="1080000" cy="226591"/>
            <a:chOff x="-1722675" y="933970"/>
            <a:chExt cx="1332000" cy="226591"/>
          </a:xfrm>
        </p:grpSpPr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D7413A31-0E15-6669-8B84-35088974098B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70391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プライマリーカラー</a:t>
              </a: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EB215904-AFE1-D976-57EB-15BEC11FF7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5E0279E2-DE77-B507-0EEA-208F7E125879}"/>
              </a:ext>
            </a:extLst>
          </p:cNvPr>
          <p:cNvGrpSpPr/>
          <p:nvPr userDrawn="1"/>
        </p:nvGrpSpPr>
        <p:grpSpPr>
          <a:xfrm>
            <a:off x="-1612998" y="1461170"/>
            <a:ext cx="1080000" cy="226591"/>
            <a:chOff x="-1722675" y="933970"/>
            <a:chExt cx="1332000" cy="226591"/>
          </a:xfrm>
        </p:grpSpPr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2230046-749D-553F-0CA6-A3014F68FC28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64460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セカンダリーカラー</a:t>
              </a:r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E56E43EB-C81E-6437-7495-1BC7F5E8F2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EAF8179-3D1E-F81D-E368-70D059ABE7D8}"/>
              </a:ext>
            </a:extLst>
          </p:cNvPr>
          <p:cNvSpPr/>
          <p:nvPr userDrawn="1"/>
        </p:nvSpPr>
        <p:spPr>
          <a:xfrm>
            <a:off x="-1612998" y="1705034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汎用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53B6BDB-15D3-BBCC-DCDC-804848C26D10}"/>
              </a:ext>
            </a:extLst>
          </p:cNvPr>
          <p:cNvSpPr/>
          <p:nvPr userDrawn="1"/>
        </p:nvSpPr>
        <p:spPr>
          <a:xfrm>
            <a:off x="-1612998" y="2367563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アクセント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2A728A4C-7485-B776-6310-E9D78AEEBD10}"/>
              </a:ext>
            </a:extLst>
          </p:cNvPr>
          <p:cNvGrpSpPr/>
          <p:nvPr userDrawn="1"/>
        </p:nvGrpSpPr>
        <p:grpSpPr>
          <a:xfrm>
            <a:off x="-1689204" y="3807084"/>
            <a:ext cx="1440000" cy="226591"/>
            <a:chOff x="-1722675" y="933970"/>
            <a:chExt cx="1332000" cy="226591"/>
          </a:xfrm>
        </p:grpSpPr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FC2B4EFE-2F3D-81DF-BB89-29CB1A59F355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セグメント</a:t>
              </a:r>
            </a:p>
          </p:txBody>
        </p:sp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F98788C2-B4F5-BE8E-BB66-437266DFA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B47CEB34-B8C5-5F7D-394A-C23AFFC8219E}"/>
              </a:ext>
            </a:extLst>
          </p:cNvPr>
          <p:cNvSpPr/>
          <p:nvPr userDrawn="1"/>
        </p:nvSpPr>
        <p:spPr>
          <a:xfrm>
            <a:off x="-1203204" y="4051450"/>
            <a:ext cx="468000" cy="180000"/>
          </a:xfrm>
          <a:prstGeom prst="rect">
            <a:avLst/>
          </a:prstGeom>
          <a:solidFill>
            <a:srgbClr val="00558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オートモーティブ</a:t>
            </a: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0A1C7E42-D46C-C860-EA82-847880450BE9}"/>
              </a:ext>
            </a:extLst>
          </p:cNvPr>
          <p:cNvSpPr/>
          <p:nvPr userDrawn="1"/>
        </p:nvSpPr>
        <p:spPr>
          <a:xfrm>
            <a:off x="-1203204" y="4250340"/>
            <a:ext cx="4680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ライフサイエンス</a:t>
            </a: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DDB4D442-CEE1-2E50-3E73-70EA5A9581C4}"/>
              </a:ext>
            </a:extLst>
          </p:cNvPr>
          <p:cNvSpPr/>
          <p:nvPr userDrawn="1"/>
        </p:nvSpPr>
        <p:spPr>
          <a:xfrm>
            <a:off x="-717204" y="4051450"/>
            <a:ext cx="468000" cy="180000"/>
          </a:xfrm>
          <a:prstGeom prst="rect">
            <a:avLst/>
          </a:prstGeom>
          <a:solidFill>
            <a:srgbClr val="E8682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電子</a:t>
            </a: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EF1585CC-E67A-9882-6D3D-E349E37DBC25}"/>
              </a:ext>
            </a:extLst>
          </p:cNvPr>
          <p:cNvSpPr/>
          <p:nvPr userDrawn="1"/>
        </p:nvSpPr>
        <p:spPr>
          <a:xfrm>
            <a:off x="-1689204" y="4250340"/>
            <a:ext cx="468000" cy="180000"/>
          </a:xfrm>
          <a:prstGeom prst="rect">
            <a:avLst/>
          </a:prstGeom>
          <a:solidFill>
            <a:srgbClr val="00A58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化学品</a:t>
            </a: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CF33C333-F688-D282-9A86-2704E233661C}"/>
              </a:ext>
            </a:extLst>
          </p:cNvPr>
          <p:cNvSpPr/>
          <p:nvPr userDrawn="1"/>
        </p:nvSpPr>
        <p:spPr>
          <a:xfrm>
            <a:off x="-1689204" y="4051450"/>
            <a:ext cx="468000" cy="180000"/>
          </a:xfrm>
          <a:prstGeom prst="rect">
            <a:avLst/>
          </a:prstGeom>
          <a:solidFill>
            <a:srgbClr val="007DC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建築ガラス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0645B520-4D1A-00CD-E355-5B42596E1E07}"/>
              </a:ext>
            </a:extLst>
          </p:cNvPr>
          <p:cNvSpPr/>
          <p:nvPr userDrawn="1"/>
        </p:nvSpPr>
        <p:spPr>
          <a:xfrm>
            <a:off x="-717204" y="4250340"/>
            <a:ext cx="468000" cy="180000"/>
          </a:xfrm>
          <a:prstGeom prst="rect">
            <a:avLst/>
          </a:prstGeom>
          <a:solidFill>
            <a:srgbClr val="BAC1D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rgbClr val="001F6B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</a:t>
            </a: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E1120A5-F392-F49C-7B72-AA2F646CE98C}"/>
              </a:ext>
            </a:extLst>
          </p:cNvPr>
          <p:cNvGrpSpPr/>
          <p:nvPr userDrawn="1"/>
        </p:nvGrpSpPr>
        <p:grpSpPr>
          <a:xfrm>
            <a:off x="-1689204" y="4610833"/>
            <a:ext cx="1440000" cy="226591"/>
            <a:chOff x="-1722675" y="933970"/>
            <a:chExt cx="1332000" cy="226591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CC591DF5-DA13-DA64-B5CA-8CF1F7F93C3F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戦略事業</a:t>
              </a:r>
            </a:p>
          </p:txBody>
        </p: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0934B96-0715-8F0A-191B-7E2DF0F3B9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9808D524-F400-B531-F988-8673B012C989}"/>
              </a:ext>
            </a:extLst>
          </p:cNvPr>
          <p:cNvSpPr/>
          <p:nvPr userDrawn="1"/>
        </p:nvSpPr>
        <p:spPr>
          <a:xfrm>
            <a:off x="-1324404" y="4855199"/>
            <a:ext cx="345600" cy="180000"/>
          </a:xfrm>
          <a:prstGeom prst="rect">
            <a:avLst/>
          </a:prstGeom>
          <a:solidFill>
            <a:srgbClr val="D925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エレクトロ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ニクス</a:t>
            </a:r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D4F9FD54-3FDC-7BA3-EA32-BB530AA4145D}"/>
              </a:ext>
            </a:extLst>
          </p:cNvPr>
          <p:cNvSpPr/>
          <p:nvPr userDrawn="1"/>
        </p:nvSpPr>
        <p:spPr>
          <a:xfrm>
            <a:off x="-959604" y="4855199"/>
            <a:ext cx="3456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サイエンス</a:t>
            </a:r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9C965129-D78A-91DE-6002-2437E743AA3C}"/>
              </a:ext>
            </a:extLst>
          </p:cNvPr>
          <p:cNvSpPr/>
          <p:nvPr userDrawn="1"/>
        </p:nvSpPr>
        <p:spPr>
          <a:xfrm>
            <a:off x="-594804" y="4855199"/>
            <a:ext cx="345600" cy="180000"/>
          </a:xfrm>
          <a:prstGeom prst="rect">
            <a:avLst/>
          </a:prstGeom>
          <a:solidFill>
            <a:srgbClr val="108794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パフォーマンス</a:t>
            </a:r>
            <a:b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</a:b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ケミカルズ</a:t>
            </a:r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E9F18A05-76B7-8A5C-8677-F68BCD4343ED}"/>
              </a:ext>
            </a:extLst>
          </p:cNvPr>
          <p:cNvSpPr/>
          <p:nvPr userDrawn="1"/>
        </p:nvSpPr>
        <p:spPr>
          <a:xfrm>
            <a:off x="-1689204" y="4855199"/>
            <a:ext cx="345600" cy="180000"/>
          </a:xfrm>
          <a:prstGeom prst="rect">
            <a:avLst/>
          </a:prstGeom>
          <a:solidFill>
            <a:srgbClr val="5A3EA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モビリティ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DE16C0-2649-4905-609B-C7F886440BE9}"/>
              </a:ext>
            </a:extLst>
          </p:cNvPr>
          <p:cNvSpPr/>
          <p:nvPr userDrawn="1"/>
        </p:nvSpPr>
        <p:spPr>
          <a:xfrm>
            <a:off x="-1389687" y="1857816"/>
            <a:ext cx="198000" cy="198000"/>
          </a:xfrm>
          <a:prstGeom prst="rect">
            <a:avLst/>
          </a:prstGeom>
          <a:solidFill>
            <a:srgbClr val="8C8C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43F9E-877F-F9D2-6791-65592E40E023}"/>
              </a:ext>
            </a:extLst>
          </p:cNvPr>
          <p:cNvSpPr/>
          <p:nvPr userDrawn="1"/>
        </p:nvSpPr>
        <p:spPr>
          <a:xfrm>
            <a:off x="-1612998" y="1857816"/>
            <a:ext cx="198000" cy="19800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0E79F4C-C767-B0D6-4EBD-B28490CC4CBD}"/>
              </a:ext>
            </a:extLst>
          </p:cNvPr>
          <p:cNvSpPr/>
          <p:nvPr userDrawn="1"/>
        </p:nvSpPr>
        <p:spPr>
          <a:xfrm>
            <a:off x="-1166376" y="1857816"/>
            <a:ext cx="198000" cy="198000"/>
          </a:xfrm>
          <a:prstGeom prst="rect">
            <a:avLst/>
          </a:prstGeom>
          <a:solidFill>
            <a:srgbClr val="B4B4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1AD7B98-0BA6-9EAE-AFE3-85A95789F853}"/>
              </a:ext>
            </a:extLst>
          </p:cNvPr>
          <p:cNvSpPr/>
          <p:nvPr userDrawn="1"/>
        </p:nvSpPr>
        <p:spPr>
          <a:xfrm>
            <a:off x="-943065" y="1857816"/>
            <a:ext cx="198000" cy="1980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EAB9028-12CE-0954-2102-9E380E0B8735}"/>
              </a:ext>
            </a:extLst>
          </p:cNvPr>
          <p:cNvSpPr/>
          <p:nvPr userDrawn="1"/>
        </p:nvSpPr>
        <p:spPr>
          <a:xfrm>
            <a:off x="-719754" y="1857816"/>
            <a:ext cx="198000" cy="198000"/>
          </a:xfrm>
          <a:prstGeom prst="rect">
            <a:avLst/>
          </a:prstGeom>
          <a:solidFill>
            <a:srgbClr val="F5F2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99D4B99-6421-A88B-A7CF-15C4E531C559}"/>
              </a:ext>
            </a:extLst>
          </p:cNvPr>
          <p:cNvSpPr/>
          <p:nvPr userDrawn="1"/>
        </p:nvSpPr>
        <p:spPr>
          <a:xfrm>
            <a:off x="-1389687" y="2085199"/>
            <a:ext cx="198000" cy="198000"/>
          </a:xfrm>
          <a:prstGeom prst="rect">
            <a:avLst/>
          </a:prstGeom>
          <a:solidFill>
            <a:srgbClr val="1E8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E75020D-7F11-E7FD-73EE-0885FA0C50CA}"/>
              </a:ext>
            </a:extLst>
          </p:cNvPr>
          <p:cNvSpPr/>
          <p:nvPr userDrawn="1"/>
        </p:nvSpPr>
        <p:spPr>
          <a:xfrm>
            <a:off x="-1612998" y="2085199"/>
            <a:ext cx="198000" cy="198000"/>
          </a:xfrm>
          <a:prstGeom prst="rect">
            <a:avLst/>
          </a:prstGeom>
          <a:solidFill>
            <a:srgbClr val="005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F2FE109-2C8D-1F9E-FF6D-DF0B7C7C4B85}"/>
              </a:ext>
            </a:extLst>
          </p:cNvPr>
          <p:cNvSpPr/>
          <p:nvPr userDrawn="1"/>
        </p:nvSpPr>
        <p:spPr>
          <a:xfrm>
            <a:off x="-1166376" y="2085199"/>
            <a:ext cx="198000" cy="198000"/>
          </a:xfrm>
          <a:prstGeom prst="rect">
            <a:avLst/>
          </a:prstGeom>
          <a:solidFill>
            <a:srgbClr val="51A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32A7623-3D81-5DDB-F0AD-CFDB62553444}"/>
              </a:ext>
            </a:extLst>
          </p:cNvPr>
          <p:cNvSpPr/>
          <p:nvPr userDrawn="1"/>
        </p:nvSpPr>
        <p:spPr>
          <a:xfrm>
            <a:off x="-943065" y="2085199"/>
            <a:ext cx="198000" cy="198000"/>
          </a:xfrm>
          <a:prstGeom prst="rect">
            <a:avLst/>
          </a:prstGeom>
          <a:solidFill>
            <a:srgbClr val="96C8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E884D20F-AEF7-D864-76FF-B29B7C6FC444}"/>
              </a:ext>
            </a:extLst>
          </p:cNvPr>
          <p:cNvSpPr/>
          <p:nvPr userDrawn="1"/>
        </p:nvSpPr>
        <p:spPr>
          <a:xfrm>
            <a:off x="-719754" y="2085199"/>
            <a:ext cx="198000" cy="198000"/>
          </a:xfrm>
          <a:prstGeom prst="rect">
            <a:avLst/>
          </a:prstGeom>
          <a:solidFill>
            <a:srgbClr val="C8E1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6DD7596C-0911-E295-4C3B-52A843D152C0}"/>
              </a:ext>
            </a:extLst>
          </p:cNvPr>
          <p:cNvSpPr/>
          <p:nvPr userDrawn="1"/>
        </p:nvSpPr>
        <p:spPr>
          <a:xfrm>
            <a:off x="-1389687" y="2521548"/>
            <a:ext cx="198000" cy="162000"/>
          </a:xfrm>
          <a:prstGeom prst="rect">
            <a:avLst/>
          </a:prstGeom>
          <a:solidFill>
            <a:srgbClr val="5569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407E5933-4030-DE89-332E-20A5668B2D66}"/>
              </a:ext>
            </a:extLst>
          </p:cNvPr>
          <p:cNvSpPr/>
          <p:nvPr userDrawn="1"/>
        </p:nvSpPr>
        <p:spPr>
          <a:xfrm>
            <a:off x="-1612998" y="2521548"/>
            <a:ext cx="198000" cy="162000"/>
          </a:xfrm>
          <a:prstGeom prst="rect">
            <a:avLst/>
          </a:prstGeom>
          <a:solidFill>
            <a:srgbClr val="324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A66749F6-4CB4-A750-13B3-3E22CC8F94A4}"/>
              </a:ext>
            </a:extLst>
          </p:cNvPr>
          <p:cNvSpPr/>
          <p:nvPr userDrawn="1"/>
        </p:nvSpPr>
        <p:spPr>
          <a:xfrm>
            <a:off x="-1166376" y="2521548"/>
            <a:ext cx="198000" cy="162000"/>
          </a:xfrm>
          <a:prstGeom prst="rect">
            <a:avLst/>
          </a:prstGeom>
          <a:solidFill>
            <a:srgbClr val="85A2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E05AF0C9-780E-B9F0-C13C-E7AC19558AED}"/>
              </a:ext>
            </a:extLst>
          </p:cNvPr>
          <p:cNvSpPr/>
          <p:nvPr userDrawn="1"/>
        </p:nvSpPr>
        <p:spPr>
          <a:xfrm>
            <a:off x="-943065" y="2521548"/>
            <a:ext cx="198000" cy="162000"/>
          </a:xfrm>
          <a:prstGeom prst="rect">
            <a:avLst/>
          </a:prstGeom>
          <a:solidFill>
            <a:srgbClr val="D2D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87FEB02-D337-2454-B445-0F62484E7C76}"/>
              </a:ext>
            </a:extLst>
          </p:cNvPr>
          <p:cNvSpPr/>
          <p:nvPr userDrawn="1"/>
        </p:nvSpPr>
        <p:spPr>
          <a:xfrm>
            <a:off x="-1389687" y="3262504"/>
            <a:ext cx="198000" cy="162000"/>
          </a:xfrm>
          <a:prstGeom prst="rect">
            <a:avLst/>
          </a:prstGeom>
          <a:solidFill>
            <a:srgbClr val="8858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C1D6AC34-C751-1487-4F6F-5D144C6917B4}"/>
              </a:ext>
            </a:extLst>
          </p:cNvPr>
          <p:cNvSpPr/>
          <p:nvPr userDrawn="1"/>
        </p:nvSpPr>
        <p:spPr>
          <a:xfrm>
            <a:off x="-1612998" y="3262504"/>
            <a:ext cx="198000" cy="162000"/>
          </a:xfrm>
          <a:prstGeom prst="rect">
            <a:avLst/>
          </a:prstGeom>
          <a:solidFill>
            <a:srgbClr val="663C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61F114CC-B4F2-0E53-1BA8-C723DA499303}"/>
              </a:ext>
            </a:extLst>
          </p:cNvPr>
          <p:cNvSpPr/>
          <p:nvPr userDrawn="1"/>
        </p:nvSpPr>
        <p:spPr>
          <a:xfrm>
            <a:off x="-1166376" y="3262504"/>
            <a:ext cx="198000" cy="162000"/>
          </a:xfrm>
          <a:prstGeom prst="rect">
            <a:avLst/>
          </a:prstGeom>
          <a:solidFill>
            <a:srgbClr val="BCA2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DA391151-F4E2-F31D-F58B-E054710E8B8E}"/>
              </a:ext>
            </a:extLst>
          </p:cNvPr>
          <p:cNvSpPr/>
          <p:nvPr userDrawn="1"/>
        </p:nvSpPr>
        <p:spPr>
          <a:xfrm>
            <a:off x="-943065" y="3262504"/>
            <a:ext cx="198000" cy="162000"/>
          </a:xfrm>
          <a:prstGeom prst="rect">
            <a:avLst/>
          </a:prstGeom>
          <a:solidFill>
            <a:srgbClr val="DFD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5E4854BC-343F-0C3C-C27C-778EAD4FEAF4}"/>
              </a:ext>
            </a:extLst>
          </p:cNvPr>
          <p:cNvSpPr/>
          <p:nvPr userDrawn="1"/>
        </p:nvSpPr>
        <p:spPr>
          <a:xfrm>
            <a:off x="-1389687" y="2706787"/>
            <a:ext cx="198000" cy="162000"/>
          </a:xfrm>
          <a:prstGeom prst="rect">
            <a:avLst/>
          </a:prstGeom>
          <a:solidFill>
            <a:srgbClr val="227D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8435330-8549-6441-6354-CF674780E6DB}"/>
              </a:ext>
            </a:extLst>
          </p:cNvPr>
          <p:cNvSpPr/>
          <p:nvPr userDrawn="1"/>
        </p:nvSpPr>
        <p:spPr>
          <a:xfrm>
            <a:off x="-1612998" y="2706787"/>
            <a:ext cx="198000" cy="162000"/>
          </a:xfrm>
          <a:prstGeom prst="rect">
            <a:avLst/>
          </a:prstGeom>
          <a:solidFill>
            <a:srgbClr val="135F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6EEA056B-CCF1-A142-07EA-13727BC1E2D3}"/>
              </a:ext>
            </a:extLst>
          </p:cNvPr>
          <p:cNvSpPr/>
          <p:nvPr userDrawn="1"/>
        </p:nvSpPr>
        <p:spPr>
          <a:xfrm>
            <a:off x="-1166376" y="2706787"/>
            <a:ext cx="198000" cy="162000"/>
          </a:xfrm>
          <a:prstGeom prst="rect">
            <a:avLst/>
          </a:prstGeom>
          <a:solidFill>
            <a:srgbClr val="54A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8F6FAAFA-F024-D227-8810-BD22453ECDE3}"/>
              </a:ext>
            </a:extLst>
          </p:cNvPr>
          <p:cNvSpPr/>
          <p:nvPr userDrawn="1"/>
        </p:nvSpPr>
        <p:spPr>
          <a:xfrm>
            <a:off x="-943065" y="2706787"/>
            <a:ext cx="198000" cy="162000"/>
          </a:xfrm>
          <a:prstGeom prst="rect">
            <a:avLst/>
          </a:prstGeom>
          <a:solidFill>
            <a:srgbClr val="BBDF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DAE07DD3-C62B-5240-59DF-DA8481BE8856}"/>
              </a:ext>
            </a:extLst>
          </p:cNvPr>
          <p:cNvSpPr/>
          <p:nvPr userDrawn="1"/>
        </p:nvSpPr>
        <p:spPr>
          <a:xfrm>
            <a:off x="-1389687" y="3447745"/>
            <a:ext cx="198000" cy="162000"/>
          </a:xfrm>
          <a:prstGeom prst="rect">
            <a:avLst/>
          </a:prstGeom>
          <a:solidFill>
            <a:srgbClr val="EB6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740E44E4-F01B-8AED-BD80-108664702172}"/>
              </a:ext>
            </a:extLst>
          </p:cNvPr>
          <p:cNvSpPr/>
          <p:nvPr userDrawn="1"/>
        </p:nvSpPr>
        <p:spPr>
          <a:xfrm>
            <a:off x="-1612998" y="3447745"/>
            <a:ext cx="198000" cy="162000"/>
          </a:xfrm>
          <a:prstGeom prst="rect">
            <a:avLst/>
          </a:prstGeom>
          <a:solidFill>
            <a:srgbClr val="C85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F7AD830B-2236-C550-7699-10D9888A61AF}"/>
              </a:ext>
            </a:extLst>
          </p:cNvPr>
          <p:cNvSpPr/>
          <p:nvPr userDrawn="1"/>
        </p:nvSpPr>
        <p:spPr>
          <a:xfrm>
            <a:off x="-1166376" y="3447745"/>
            <a:ext cx="198000" cy="162000"/>
          </a:xfrm>
          <a:prstGeom prst="rect">
            <a:avLst/>
          </a:prstGeom>
          <a:solidFill>
            <a:srgbClr val="F5B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875F3694-8AEC-0B4A-69FD-9D7B7550B461}"/>
              </a:ext>
            </a:extLst>
          </p:cNvPr>
          <p:cNvSpPr/>
          <p:nvPr userDrawn="1"/>
        </p:nvSpPr>
        <p:spPr>
          <a:xfrm>
            <a:off x="-943065" y="3447745"/>
            <a:ext cx="198000" cy="162000"/>
          </a:xfrm>
          <a:prstGeom prst="rect">
            <a:avLst/>
          </a:prstGeom>
          <a:solidFill>
            <a:srgbClr val="FADC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E1DC57FC-AE65-8757-3D0A-70D61683F420}"/>
              </a:ext>
            </a:extLst>
          </p:cNvPr>
          <p:cNvSpPr/>
          <p:nvPr userDrawn="1"/>
        </p:nvSpPr>
        <p:spPr>
          <a:xfrm>
            <a:off x="-1389687" y="3077265"/>
            <a:ext cx="198000" cy="162000"/>
          </a:xfrm>
          <a:prstGeom prst="rect">
            <a:avLst/>
          </a:prstGeom>
          <a:solidFill>
            <a:srgbClr val="E63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50FB385B-741B-25E8-6920-4CDBFBD312F7}"/>
              </a:ext>
            </a:extLst>
          </p:cNvPr>
          <p:cNvSpPr/>
          <p:nvPr userDrawn="1"/>
        </p:nvSpPr>
        <p:spPr>
          <a:xfrm>
            <a:off x="-1612998" y="3077265"/>
            <a:ext cx="198000" cy="162000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0D00305C-35F5-C823-7822-30018A7D1D9D}"/>
              </a:ext>
            </a:extLst>
          </p:cNvPr>
          <p:cNvSpPr/>
          <p:nvPr userDrawn="1"/>
        </p:nvSpPr>
        <p:spPr>
          <a:xfrm>
            <a:off x="-1166376" y="3077265"/>
            <a:ext cx="198000" cy="162000"/>
          </a:xfrm>
          <a:prstGeom prst="rect">
            <a:avLst/>
          </a:prstGeom>
          <a:solidFill>
            <a:srgbClr val="F09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D94F09F3-87AC-CC41-D5B0-8BA99F17B516}"/>
              </a:ext>
            </a:extLst>
          </p:cNvPr>
          <p:cNvSpPr/>
          <p:nvPr userDrawn="1"/>
        </p:nvSpPr>
        <p:spPr>
          <a:xfrm>
            <a:off x="-943065" y="3077265"/>
            <a:ext cx="198000" cy="162000"/>
          </a:xfrm>
          <a:prstGeom prst="rect">
            <a:avLst/>
          </a:prstGeom>
          <a:solidFill>
            <a:srgbClr val="F8CF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58001A-DDD9-5D6F-129A-D8870FD37017}"/>
              </a:ext>
            </a:extLst>
          </p:cNvPr>
          <p:cNvSpPr/>
          <p:nvPr userDrawn="1"/>
        </p:nvSpPr>
        <p:spPr>
          <a:xfrm>
            <a:off x="-1689204" y="4441314"/>
            <a:ext cx="1440000" cy="108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r>
              <a:rPr lang="en-US" altLang="ja-JP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※</a:t>
            </a:r>
            <a:r>
              <a:rPr lang="ja-JP" altLang="en-US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セラミックス・その他の文字色はプライマリーカラーの紺色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4CCA42B7-8B35-E8DB-2D35-F715BD7D82E2}"/>
              </a:ext>
            </a:extLst>
          </p:cNvPr>
          <p:cNvGrpSpPr/>
          <p:nvPr userDrawn="1"/>
        </p:nvGrpSpPr>
        <p:grpSpPr>
          <a:xfrm>
            <a:off x="-1689204" y="465239"/>
            <a:ext cx="1152000" cy="252000"/>
            <a:chOff x="-1689204" y="2189483"/>
            <a:chExt cx="1152000" cy="252000"/>
          </a:xfrm>
        </p:grpSpPr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4C02416C-2369-41C3-7212-05CC12BB5678}"/>
                </a:ext>
              </a:extLst>
            </p:cNvPr>
            <p:cNvSpPr/>
            <p:nvPr userDrawn="1"/>
          </p:nvSpPr>
          <p:spPr>
            <a:xfrm>
              <a:off x="-1665394" y="2207483"/>
              <a:ext cx="201600" cy="2160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4459F11D-4EA7-F1A9-D85B-7CA9A042198F}"/>
                </a:ext>
              </a:extLst>
            </p:cNvPr>
            <p:cNvSpPr/>
            <p:nvPr userDrawn="1"/>
          </p:nvSpPr>
          <p:spPr>
            <a:xfrm>
              <a:off x="-1459062" y="2207483"/>
              <a:ext cx="459636" cy="21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bIns="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600">
                  <a:solidFill>
                    <a:srgbClr val="404040"/>
                  </a:solidFill>
                </a:rPr>
                <a:t>←白地・薄い地色の場合の</a:t>
              </a:r>
              <a:br>
                <a:rPr kumimoji="1" lang="en-US" altLang="ja-JP" sz="600">
                  <a:solidFill>
                    <a:srgbClr val="404040"/>
                  </a:solidFill>
                </a:rPr>
              </a:br>
              <a:r>
                <a:rPr kumimoji="1" lang="en-US" altLang="ja-JP" sz="600">
                  <a:solidFill>
                    <a:srgbClr val="404040"/>
                  </a:solidFill>
                </a:rPr>
                <a:t>   </a:t>
              </a:r>
              <a:r>
                <a:rPr kumimoji="1" lang="ja-JP" altLang="en-US" sz="600">
                  <a:solidFill>
                    <a:srgbClr val="404040"/>
                  </a:solidFill>
                </a:rPr>
                <a:t>文字の色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5E883732-9633-6458-70D8-27AF8303CA55}"/>
                </a:ext>
              </a:extLst>
            </p:cNvPr>
            <p:cNvSpPr/>
            <p:nvPr userDrawn="1"/>
          </p:nvSpPr>
          <p:spPr>
            <a:xfrm>
              <a:off x="-1689204" y="2189483"/>
              <a:ext cx="1152000" cy="252000"/>
            </a:xfrm>
            <a:prstGeom prst="roundRect">
              <a:avLst>
                <a:gd name="adj" fmla="val 6273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50B62EB8-DC78-57FF-72E4-CDD0A5D78F9C}"/>
              </a:ext>
            </a:extLst>
          </p:cNvPr>
          <p:cNvSpPr/>
          <p:nvPr userDrawn="1"/>
        </p:nvSpPr>
        <p:spPr>
          <a:xfrm>
            <a:off x="-1389687" y="2892026"/>
            <a:ext cx="198000" cy="162000"/>
          </a:xfrm>
          <a:prstGeom prst="rect">
            <a:avLst/>
          </a:prstGeom>
          <a:solidFill>
            <a:srgbClr val="1C72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3479C861-AB5C-05C0-DCC9-5E471D0298C4}"/>
              </a:ext>
            </a:extLst>
          </p:cNvPr>
          <p:cNvSpPr/>
          <p:nvPr userDrawn="1"/>
        </p:nvSpPr>
        <p:spPr>
          <a:xfrm>
            <a:off x="-1612998" y="2892026"/>
            <a:ext cx="198000" cy="162000"/>
          </a:xfrm>
          <a:prstGeom prst="rect">
            <a:avLst/>
          </a:prstGeom>
          <a:solidFill>
            <a:srgbClr val="145A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B082B600-2AB5-43E5-2095-C79B46D6BA3E}"/>
              </a:ext>
            </a:extLst>
          </p:cNvPr>
          <p:cNvSpPr/>
          <p:nvPr userDrawn="1"/>
        </p:nvSpPr>
        <p:spPr>
          <a:xfrm>
            <a:off x="-1166376" y="2892026"/>
            <a:ext cx="198000" cy="162000"/>
          </a:xfrm>
          <a:prstGeom prst="rect">
            <a:avLst/>
          </a:prstGeom>
          <a:solidFill>
            <a:srgbClr val="5A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73D10DB9-AF54-FA74-1455-1CE7CC252155}"/>
              </a:ext>
            </a:extLst>
          </p:cNvPr>
          <p:cNvSpPr/>
          <p:nvPr userDrawn="1"/>
        </p:nvSpPr>
        <p:spPr>
          <a:xfrm>
            <a:off x="-943065" y="2892026"/>
            <a:ext cx="198000" cy="162000"/>
          </a:xfrm>
          <a:prstGeom prst="rect">
            <a:avLst/>
          </a:prstGeom>
          <a:solidFill>
            <a:srgbClr val="BEE1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794006F-B3DF-11E8-DAB7-C849181B2565}"/>
              </a:ext>
            </a:extLst>
          </p:cNvPr>
          <p:cNvGrpSpPr/>
          <p:nvPr userDrawn="1"/>
        </p:nvGrpSpPr>
        <p:grpSpPr>
          <a:xfrm>
            <a:off x="-434272" y="877718"/>
            <a:ext cx="135328" cy="2732027"/>
            <a:chOff x="-434272" y="877718"/>
            <a:chExt cx="135328" cy="2732027"/>
          </a:xfrm>
        </p:grpSpPr>
        <p:sp>
          <p:nvSpPr>
            <p:cNvPr id="129" name="矢印: 上下 128">
              <a:extLst>
                <a:ext uri="{FF2B5EF4-FFF2-40B4-BE49-F238E27FC236}">
                  <a16:creationId xmlns:a16="http://schemas.microsoft.com/office/drawing/2014/main" id="{2A881591-9352-2987-4B46-AC12C6063779}"/>
                </a:ext>
              </a:extLst>
            </p:cNvPr>
            <p:cNvSpPr/>
            <p:nvPr userDrawn="1"/>
          </p:nvSpPr>
          <p:spPr>
            <a:xfrm>
              <a:off x="-409918" y="1022808"/>
              <a:ext cx="86620" cy="2438592"/>
            </a:xfrm>
            <a:prstGeom prst="upDownArrow">
              <a:avLst>
                <a:gd name="adj1" fmla="val 48377"/>
                <a:gd name="adj2" fmla="val 89688"/>
              </a:avLst>
            </a:prstGeom>
            <a:solidFill>
              <a:srgbClr val="8C8C8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31" name="楕円 130">
              <a:extLst>
                <a:ext uri="{FF2B5EF4-FFF2-40B4-BE49-F238E27FC236}">
                  <a16:creationId xmlns:a16="http://schemas.microsoft.com/office/drawing/2014/main" id="{5D7A0540-2F0B-C769-A9E9-67B717CBC870}"/>
                </a:ext>
              </a:extLst>
            </p:cNvPr>
            <p:cNvSpPr/>
            <p:nvPr userDrawn="1"/>
          </p:nvSpPr>
          <p:spPr>
            <a:xfrm>
              <a:off x="-434272" y="877718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高</a:t>
              </a:r>
            </a:p>
          </p:txBody>
        </p:sp>
        <p:sp>
          <p:nvSpPr>
            <p:cNvPr id="132" name="楕円 131">
              <a:extLst>
                <a:ext uri="{FF2B5EF4-FFF2-40B4-BE49-F238E27FC236}">
                  <a16:creationId xmlns:a16="http://schemas.microsoft.com/office/drawing/2014/main" id="{B53EE11E-B176-B192-9758-D87A24CBCD47}"/>
                </a:ext>
              </a:extLst>
            </p:cNvPr>
            <p:cNvSpPr/>
            <p:nvPr userDrawn="1"/>
          </p:nvSpPr>
          <p:spPr>
            <a:xfrm>
              <a:off x="-434272" y="3474417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低</a:t>
              </a:r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0A490C39-31CB-73C1-0DCB-B76D891E7E2E}"/>
                </a:ext>
              </a:extLst>
            </p:cNvPr>
            <p:cNvSpPr/>
            <p:nvPr userDrawn="1"/>
          </p:nvSpPr>
          <p:spPr>
            <a:xfrm>
              <a:off x="-420608" y="1911297"/>
              <a:ext cx="108000" cy="6616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kumimoji="1" lang="ja-JP" altLang="en-US" sz="700" b="1">
                  <a:solidFill>
                    <a:srgbClr val="404040"/>
                  </a:solidFill>
                </a:rPr>
                <a:t>選択の優先順位</a:t>
              </a:r>
            </a:p>
          </p:txBody>
        </p:sp>
      </p:grp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14.jpe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/>
              <a:t>DX</a:t>
            </a:r>
            <a:r>
              <a:rPr kumimoji="1" lang="zh-TW" altLang="en-US"/>
              <a:t>工具活用窯生產</a:t>
            </a:r>
            <a:r>
              <a:rPr lang="zh-TW" altLang="en-US"/>
              <a:t>技術向上</a:t>
            </a:r>
            <a:endParaRPr kumimoji="1" lang="ja-JP" altLang="en-US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9241" y="3763946"/>
            <a:ext cx="2700000" cy="324000"/>
          </a:xfrm>
        </p:spPr>
        <p:txBody>
          <a:bodyPr/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1600"/>
              <a:t>20</a:t>
            </a:r>
            <a:r>
              <a:rPr lang="en-US" altLang="zh-TW" sz="1600"/>
              <a:t>24</a:t>
            </a:r>
            <a:r>
              <a:rPr lang="ja-JP" altLang="en-US" sz="1400"/>
              <a:t>年</a:t>
            </a:r>
            <a:r>
              <a:rPr lang="en-US" altLang="zh-TW" sz="1600"/>
              <a:t>08</a:t>
            </a:r>
            <a:r>
              <a:rPr lang="ja-JP" altLang="en-US" sz="1400"/>
              <a:t>月</a:t>
            </a:r>
            <a:r>
              <a:rPr lang="en-US" altLang="zh-TW" sz="1600"/>
              <a:t>30</a:t>
            </a:r>
            <a:r>
              <a:rPr lang="ja-JP" altLang="en-US" sz="1400"/>
              <a:t>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238" y="1558303"/>
            <a:ext cx="2376880" cy="23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Part3:</a:t>
            </a:r>
            <a:r>
              <a:rPr lang="zh-TW" altLang="en-US"/>
              <a:t>新管理指標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依經驗進行定性化的判斷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07A830-81D1-B153-4EB6-5B1CED40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2" y="2018568"/>
            <a:ext cx="2768480" cy="13803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140D8DA-0F2C-8B7B-1EEC-504FD8F9936D}"/>
              </a:ext>
            </a:extLst>
          </p:cNvPr>
          <p:cNvSpPr txBox="1"/>
          <p:nvPr/>
        </p:nvSpPr>
        <p:spPr>
          <a:xfrm>
            <a:off x="83821" y="1005725"/>
            <a:ext cx="27144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/>
              <a:t>2014</a:t>
            </a:r>
            <a:r>
              <a:rPr lang="zh-TW" altLang="en-US"/>
              <a:t>年</a:t>
            </a:r>
            <a:r>
              <a:rPr lang="en-US" altLang="zh-TW"/>
              <a:t>~</a:t>
            </a:r>
            <a:endParaRPr lang="en-US" altLang="ja-JP"/>
          </a:p>
          <a:p>
            <a:r>
              <a:rPr lang="ja-JP" altLang="en-US"/>
              <a:t>板のうねり</a:t>
            </a:r>
            <a:r>
              <a:rPr lang="en-US" altLang="zh-TW"/>
              <a:t>/</a:t>
            </a:r>
            <a:r>
              <a:rPr lang="ja-JP" altLang="en-US"/>
              <a:t>板のダブつき</a:t>
            </a:r>
            <a:r>
              <a:rPr lang="zh-TW" altLang="en-US"/>
              <a:t> </a:t>
            </a:r>
            <a:r>
              <a:rPr lang="ja-JP" altLang="en-US"/>
              <a:t>見えるために、ゼブラボード</a:t>
            </a:r>
            <a:r>
              <a:rPr lang="zh-TW" altLang="en-US"/>
              <a:t>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626B1-C609-DD5E-D979-DFBB969A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83" y="1236354"/>
            <a:ext cx="5560034" cy="14570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567250-05A0-0F65-47F5-55D04370F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97" t="15076" r="8074"/>
          <a:stretch/>
        </p:blipFill>
        <p:spPr>
          <a:xfrm>
            <a:off x="3487271" y="2687633"/>
            <a:ext cx="1945341" cy="1573274"/>
          </a:xfrm>
          <a:prstGeom prst="rect">
            <a:avLst/>
          </a:prstGeom>
        </p:spPr>
      </p:pic>
      <p:pic>
        <p:nvPicPr>
          <p:cNvPr id="1028" name="図 7">
            <a:extLst>
              <a:ext uri="{FF2B5EF4-FFF2-40B4-BE49-F238E27FC236}">
                <a16:creationId xmlns:a16="http://schemas.microsoft.com/office/drawing/2014/main" id="{E2026968-44CD-1114-A16C-AFB23FB4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56" y="2693424"/>
            <a:ext cx="2325708" cy="155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CBDCB21-A456-6E98-7205-555F0AF4FB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9942" y="2122535"/>
            <a:ext cx="698124" cy="565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1D57A17-81D3-ADDA-514F-BB07B26E8C46}"/>
              </a:ext>
            </a:extLst>
          </p:cNvPr>
          <p:cNvCxnSpPr>
            <a:cxnSpLocks/>
          </p:cNvCxnSpPr>
          <p:nvPr/>
        </p:nvCxnSpPr>
        <p:spPr>
          <a:xfrm flipV="1">
            <a:off x="7094965" y="1695180"/>
            <a:ext cx="0" cy="998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E0F1B0-F08B-F4A8-6978-C456AA489F57}"/>
              </a:ext>
            </a:extLst>
          </p:cNvPr>
          <p:cNvSpPr txBox="1"/>
          <p:nvPr/>
        </p:nvSpPr>
        <p:spPr>
          <a:xfrm>
            <a:off x="4648426" y="3891575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3/14</a:t>
            </a:r>
            <a:endParaRPr kumimoji="1" lang="zh-TW" altLang="en-US" sz="1800" b="0" i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5E52624-966D-A501-E61F-AB014B79E607}"/>
              </a:ext>
            </a:extLst>
          </p:cNvPr>
          <p:cNvSpPr txBox="1"/>
          <p:nvPr/>
        </p:nvSpPr>
        <p:spPr>
          <a:xfrm>
            <a:off x="7612606" y="3898736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3/16</a:t>
            </a:r>
            <a:endParaRPr kumimoji="1" lang="zh-TW" altLang="en-US" sz="1800" b="0" i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17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en-US" altLang="zh-TW" dirty="0"/>
              <a:t>:</a:t>
            </a:r>
            <a:r>
              <a:rPr lang="zh-TW" altLang="en-US" dirty="0"/>
              <a:t>定量化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4F2ACE7-4531-27FB-01C2-A3B91984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7" y="1795773"/>
            <a:ext cx="1610551" cy="18665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2D61524-2C33-F962-2B97-15F92F841E27}"/>
              </a:ext>
            </a:extLst>
          </p:cNvPr>
          <p:cNvSpPr/>
          <p:nvPr/>
        </p:nvSpPr>
        <p:spPr>
          <a:xfrm>
            <a:off x="783130" y="2816381"/>
            <a:ext cx="1108364" cy="749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3" name="タイトル 3">
            <a:extLst>
              <a:ext uri="{FF2B5EF4-FFF2-40B4-BE49-F238E27FC236}">
                <a16:creationId xmlns:a16="http://schemas.microsoft.com/office/drawing/2014/main" id="{C9FB7FFF-3C13-C105-A909-09E6B12DD5C0}"/>
              </a:ext>
            </a:extLst>
          </p:cNvPr>
          <p:cNvSpPr txBox="1">
            <a:spLocks/>
          </p:cNvSpPr>
          <p:nvPr/>
        </p:nvSpPr>
        <p:spPr bwMode="auto">
          <a:xfrm>
            <a:off x="608532" y="754871"/>
            <a:ext cx="1357721" cy="430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4" name="タイトル 3">
            <a:extLst>
              <a:ext uri="{FF2B5EF4-FFF2-40B4-BE49-F238E27FC236}">
                <a16:creationId xmlns:a16="http://schemas.microsoft.com/office/drawing/2014/main" id="{E244F9E8-A38C-D3A3-6905-C2C1DDBAA7C7}"/>
              </a:ext>
            </a:extLst>
          </p:cNvPr>
          <p:cNvSpPr txBox="1">
            <a:spLocks/>
          </p:cNvSpPr>
          <p:nvPr/>
        </p:nvSpPr>
        <p:spPr bwMode="auto">
          <a:xfrm>
            <a:off x="3360199" y="1388427"/>
            <a:ext cx="1484168" cy="4685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傳統二值化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6" name="箭號: 燕尾形向右 15">
            <a:extLst>
              <a:ext uri="{FF2B5EF4-FFF2-40B4-BE49-F238E27FC236}">
                <a16:creationId xmlns:a16="http://schemas.microsoft.com/office/drawing/2014/main" id="{8CB70764-6B61-51CB-F80A-60D77C112A8D}"/>
              </a:ext>
            </a:extLst>
          </p:cNvPr>
          <p:cNvSpPr/>
          <p:nvPr/>
        </p:nvSpPr>
        <p:spPr>
          <a:xfrm>
            <a:off x="2344330" y="2518842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6752275-1184-A127-A392-BDC8F9D75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404" y="1737449"/>
            <a:ext cx="1672670" cy="1949384"/>
          </a:xfrm>
          <a:prstGeom prst="rect">
            <a:avLst/>
          </a:prstGeom>
        </p:spPr>
      </p:pic>
      <p:pic>
        <p:nvPicPr>
          <p:cNvPr id="21" name="圖片 20" descr="一張含有 樣式, 黑與白, 布, 藝術 的圖片&#10;&#10;自動產生的描述">
            <a:extLst>
              <a:ext uri="{FF2B5EF4-FFF2-40B4-BE49-F238E27FC236}">
                <a16:creationId xmlns:a16="http://schemas.microsoft.com/office/drawing/2014/main" id="{5D4A0A4C-3BF5-5F19-35AF-83C47DCB1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567" y="1795773"/>
            <a:ext cx="2004001" cy="170929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ECB537C-3B76-C985-E71C-DA444D8BBA22}"/>
              </a:ext>
            </a:extLst>
          </p:cNvPr>
          <p:cNvSpPr/>
          <p:nvPr/>
        </p:nvSpPr>
        <p:spPr>
          <a:xfrm>
            <a:off x="323850" y="760607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監視器影像取得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945FE57-4EE9-E18F-8409-4C88BE8E4904}"/>
              </a:ext>
            </a:extLst>
          </p:cNvPr>
          <p:cNvSpPr/>
          <p:nvPr/>
        </p:nvSpPr>
        <p:spPr>
          <a:xfrm>
            <a:off x="1717594" y="831198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4290BD-6BD6-4A9D-1AC1-400AD3C81E3A}"/>
              </a:ext>
            </a:extLst>
          </p:cNvPr>
          <p:cNvSpPr/>
          <p:nvPr/>
        </p:nvSpPr>
        <p:spPr>
          <a:xfrm>
            <a:off x="2156080" y="754871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斑馬紋輪廓影像</a:t>
            </a:r>
            <a:r>
              <a:rPr lang="en-US" altLang="zh-TW" sz="1600" b="1" dirty="0">
                <a:solidFill>
                  <a:schemeClr val="tx1"/>
                </a:solidFill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</a:rPr>
              <a:t>轉檔</a:t>
            </a:r>
            <a:r>
              <a:rPr lang="en-US" altLang="zh-TW" sz="1600" b="1" dirty="0">
                <a:solidFill>
                  <a:schemeClr val="tx1"/>
                </a:solidFill>
              </a:rPr>
              <a:t>)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976C34D0-9429-AF5D-B015-8ECA3C26D5BA}"/>
              </a:ext>
            </a:extLst>
          </p:cNvPr>
          <p:cNvSpPr/>
          <p:nvPr/>
        </p:nvSpPr>
        <p:spPr>
          <a:xfrm>
            <a:off x="3583277" y="852664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F84C09-9D83-3246-0B29-60149713A091}"/>
              </a:ext>
            </a:extLst>
          </p:cNvPr>
          <p:cNvSpPr/>
          <p:nvPr/>
        </p:nvSpPr>
        <p:spPr>
          <a:xfrm>
            <a:off x="4021763" y="776337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輪廓影像數值計算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6EA32EA-7825-6FCE-3DB4-0085EAB0F033}"/>
              </a:ext>
            </a:extLst>
          </p:cNvPr>
          <p:cNvSpPr/>
          <p:nvPr/>
        </p:nvSpPr>
        <p:spPr>
          <a:xfrm>
            <a:off x="5415507" y="837631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182C8-8CFA-AF4B-418E-8D2A3A421646}"/>
              </a:ext>
            </a:extLst>
          </p:cNvPr>
          <p:cNvSpPr/>
          <p:nvPr/>
        </p:nvSpPr>
        <p:spPr>
          <a:xfrm>
            <a:off x="5853993" y="761304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可視化界面做成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箭號: 燕尾形向右 34">
            <a:extLst>
              <a:ext uri="{FF2B5EF4-FFF2-40B4-BE49-F238E27FC236}">
                <a16:creationId xmlns:a16="http://schemas.microsoft.com/office/drawing/2014/main" id="{A2CCD8E5-4F10-1CA3-1A3F-76FCEE87CCB0}"/>
              </a:ext>
            </a:extLst>
          </p:cNvPr>
          <p:cNvSpPr/>
          <p:nvPr/>
        </p:nvSpPr>
        <p:spPr>
          <a:xfrm>
            <a:off x="5122932" y="2558577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7" name="タイトル 3">
            <a:extLst>
              <a:ext uri="{FF2B5EF4-FFF2-40B4-BE49-F238E27FC236}">
                <a16:creationId xmlns:a16="http://schemas.microsoft.com/office/drawing/2014/main" id="{0AFAA0A1-EDA0-C696-6180-3C68B7944696}"/>
              </a:ext>
            </a:extLst>
          </p:cNvPr>
          <p:cNvSpPr txBox="1">
            <a:spLocks/>
          </p:cNvSpPr>
          <p:nvPr/>
        </p:nvSpPr>
        <p:spPr bwMode="auto">
          <a:xfrm>
            <a:off x="6127659" y="1416063"/>
            <a:ext cx="1777813" cy="4685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適応的二値化</a:t>
            </a:r>
          </a:p>
        </p:txBody>
      </p:sp>
      <p:sp>
        <p:nvSpPr>
          <p:cNvPr id="38" name="タイトル 3">
            <a:extLst>
              <a:ext uri="{FF2B5EF4-FFF2-40B4-BE49-F238E27FC236}">
                <a16:creationId xmlns:a16="http://schemas.microsoft.com/office/drawing/2014/main" id="{EDDD9466-558C-2AC1-9F03-B72324B690BF}"/>
              </a:ext>
            </a:extLst>
          </p:cNvPr>
          <p:cNvSpPr txBox="1">
            <a:spLocks/>
          </p:cNvSpPr>
          <p:nvPr/>
        </p:nvSpPr>
        <p:spPr bwMode="auto">
          <a:xfrm>
            <a:off x="693194" y="1423744"/>
            <a:ext cx="1796068" cy="4685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監視器畫像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F23B93A3-13ED-DB18-D1DF-3E6342223E2E}"/>
              </a:ext>
            </a:extLst>
          </p:cNvPr>
          <p:cNvSpPr/>
          <p:nvPr/>
        </p:nvSpPr>
        <p:spPr>
          <a:xfrm>
            <a:off x="323850" y="3800354"/>
            <a:ext cx="2033673" cy="588275"/>
          </a:xfrm>
          <a:prstGeom prst="round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rgbClr val="404040"/>
                </a:solidFill>
                <a:latin typeface="+mj-ea"/>
                <a:ea typeface="+mj-ea"/>
              </a:rPr>
              <a:t>裁切需數據化範圍</a:t>
            </a:r>
            <a:r>
              <a:rPr kumimoji="1" lang="en-US" altLang="zh-TW" sz="16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kumimoji="1" lang="zh-TW" altLang="en-US" sz="1600" dirty="0">
                <a:solidFill>
                  <a:srgbClr val="404040"/>
                </a:solidFill>
                <a:latin typeface="+mj-ea"/>
                <a:ea typeface="+mj-ea"/>
              </a:rPr>
              <a:t>並進行角度補正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26AFEB5-C21D-9097-78BA-DFF3C9BC5061}"/>
              </a:ext>
            </a:extLst>
          </p:cNvPr>
          <p:cNvSpPr/>
          <p:nvPr/>
        </p:nvSpPr>
        <p:spPr>
          <a:xfrm>
            <a:off x="3034234" y="3771137"/>
            <a:ext cx="2136097" cy="588275"/>
          </a:xfrm>
          <a:prstGeom prst="round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404040"/>
                </a:solidFill>
                <a:latin typeface="+mj-ea"/>
                <a:ea typeface="+mj-ea"/>
              </a:rPr>
              <a:t>受現場環境光影響</a:t>
            </a:r>
            <a:r>
              <a:rPr lang="en-US" altLang="zh-TW" sz="16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zh-TW" altLang="en-US" sz="1600" dirty="0">
                <a:solidFill>
                  <a:srgbClr val="404040"/>
                </a:solidFill>
                <a:latin typeface="+mj-ea"/>
                <a:ea typeface="+mj-ea"/>
              </a:rPr>
              <a:t>二值化無法取得線條</a:t>
            </a:r>
            <a:endParaRPr kumimoji="1" lang="zh-TW" altLang="en-US" sz="16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9E997F2B-C8EE-02BD-164B-0D513E368019}"/>
              </a:ext>
            </a:extLst>
          </p:cNvPr>
          <p:cNvSpPr/>
          <p:nvPr/>
        </p:nvSpPr>
        <p:spPr>
          <a:xfrm>
            <a:off x="5948518" y="3800354"/>
            <a:ext cx="2136097" cy="581842"/>
          </a:xfrm>
          <a:prstGeom prst="round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i="0" dirty="0">
                <a:solidFill>
                  <a:schemeClr val="tx1"/>
                </a:solidFill>
                <a:effectLst/>
              </a:rPr>
              <a:t>使用適応的二値化</a:t>
            </a:r>
            <a:r>
              <a:rPr lang="en-US" altLang="zh-TW" sz="1600" i="0" dirty="0">
                <a:solidFill>
                  <a:schemeClr val="tx1"/>
                </a:solidFill>
                <a:effectLst/>
              </a:rPr>
              <a:t>,</a:t>
            </a:r>
            <a:r>
              <a:rPr lang="zh-TW" altLang="en-US" sz="1600" i="0" dirty="0">
                <a:solidFill>
                  <a:schemeClr val="tx1"/>
                </a:solidFill>
                <a:effectLst/>
              </a:rPr>
              <a:t>克服環境影響</a:t>
            </a:r>
          </a:p>
        </p:txBody>
      </p:sp>
    </p:spTree>
    <p:extLst>
      <p:ext uri="{BB962C8B-B14F-4D97-AF65-F5344CB8AC3E}">
        <p14:creationId xmlns:p14="http://schemas.microsoft.com/office/powerpoint/2010/main" val="317808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en-US" altLang="zh-TW" dirty="0"/>
              <a:t>:</a:t>
            </a:r>
            <a:r>
              <a:rPr lang="zh-TW" altLang="en-US" dirty="0"/>
              <a:t>定量化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タイトル 3">
            <a:extLst>
              <a:ext uri="{FF2B5EF4-FFF2-40B4-BE49-F238E27FC236}">
                <a16:creationId xmlns:a16="http://schemas.microsoft.com/office/drawing/2014/main" id="{C9FB7FFF-3C13-C105-A909-09E6B12DD5C0}"/>
              </a:ext>
            </a:extLst>
          </p:cNvPr>
          <p:cNvSpPr txBox="1">
            <a:spLocks/>
          </p:cNvSpPr>
          <p:nvPr/>
        </p:nvSpPr>
        <p:spPr bwMode="auto">
          <a:xfrm>
            <a:off x="608532" y="754871"/>
            <a:ext cx="1357721" cy="430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6" name="箭號: 燕尾形向右 15">
            <a:extLst>
              <a:ext uri="{FF2B5EF4-FFF2-40B4-BE49-F238E27FC236}">
                <a16:creationId xmlns:a16="http://schemas.microsoft.com/office/drawing/2014/main" id="{8CB70764-6B61-51CB-F80A-60D77C112A8D}"/>
              </a:ext>
            </a:extLst>
          </p:cNvPr>
          <p:cNvSpPr/>
          <p:nvPr/>
        </p:nvSpPr>
        <p:spPr>
          <a:xfrm>
            <a:off x="2634849" y="2689026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21" name="圖片 20" descr="一張含有 樣式, 黑與白, 布, 藝術 的圖片&#10;&#10;自動產生的描述">
            <a:extLst>
              <a:ext uri="{FF2B5EF4-FFF2-40B4-BE49-F238E27FC236}">
                <a16:creationId xmlns:a16="http://schemas.microsoft.com/office/drawing/2014/main" id="{5D4A0A4C-3BF5-5F19-35AF-83C47DCB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32" y="2126399"/>
            <a:ext cx="1911616" cy="163049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ECB537C-3B76-C985-E71C-DA444D8BBA22}"/>
              </a:ext>
            </a:extLst>
          </p:cNvPr>
          <p:cNvSpPr/>
          <p:nvPr/>
        </p:nvSpPr>
        <p:spPr>
          <a:xfrm>
            <a:off x="493966" y="805864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監視器影像取得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945FE57-4EE9-E18F-8409-4C88BE8E4904}"/>
              </a:ext>
            </a:extLst>
          </p:cNvPr>
          <p:cNvSpPr/>
          <p:nvPr/>
        </p:nvSpPr>
        <p:spPr>
          <a:xfrm>
            <a:off x="1887710" y="876455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4290BD-6BD6-4A9D-1AC1-400AD3C81E3A}"/>
              </a:ext>
            </a:extLst>
          </p:cNvPr>
          <p:cNvSpPr/>
          <p:nvPr/>
        </p:nvSpPr>
        <p:spPr>
          <a:xfrm>
            <a:off x="2326196" y="800128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斑馬紋輪廓影像</a:t>
            </a:r>
            <a:r>
              <a:rPr lang="en-US" altLang="zh-TW" sz="1600" b="1" dirty="0">
                <a:solidFill>
                  <a:schemeClr val="tx1"/>
                </a:solidFill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</a:rPr>
              <a:t>轉檔</a:t>
            </a:r>
            <a:r>
              <a:rPr lang="en-US" altLang="zh-TW" sz="1600" b="1" dirty="0">
                <a:solidFill>
                  <a:schemeClr val="tx1"/>
                </a:solidFill>
              </a:rPr>
              <a:t>)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976C34D0-9429-AF5D-B015-8ECA3C26D5BA}"/>
              </a:ext>
            </a:extLst>
          </p:cNvPr>
          <p:cNvSpPr/>
          <p:nvPr/>
        </p:nvSpPr>
        <p:spPr>
          <a:xfrm>
            <a:off x="3753393" y="897921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F84C09-9D83-3246-0B29-60149713A091}"/>
              </a:ext>
            </a:extLst>
          </p:cNvPr>
          <p:cNvSpPr/>
          <p:nvPr/>
        </p:nvSpPr>
        <p:spPr>
          <a:xfrm>
            <a:off x="4191879" y="821594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輪廓影像數值計算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6EA32EA-7825-6FCE-3DB4-0085EAB0F033}"/>
              </a:ext>
            </a:extLst>
          </p:cNvPr>
          <p:cNvSpPr/>
          <p:nvPr/>
        </p:nvSpPr>
        <p:spPr>
          <a:xfrm>
            <a:off x="5585623" y="882888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182C8-8CFA-AF4B-418E-8D2A3A421646}"/>
              </a:ext>
            </a:extLst>
          </p:cNvPr>
          <p:cNvSpPr/>
          <p:nvPr/>
        </p:nvSpPr>
        <p:spPr>
          <a:xfrm>
            <a:off x="6024109" y="806561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可視化界面做成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タイトル 3">
            <a:extLst>
              <a:ext uri="{FF2B5EF4-FFF2-40B4-BE49-F238E27FC236}">
                <a16:creationId xmlns:a16="http://schemas.microsoft.com/office/drawing/2014/main" id="{EC915067-34B2-44E7-345A-28625CC6B4E5}"/>
              </a:ext>
            </a:extLst>
          </p:cNvPr>
          <p:cNvSpPr txBox="1">
            <a:spLocks/>
          </p:cNvSpPr>
          <p:nvPr/>
        </p:nvSpPr>
        <p:spPr bwMode="auto">
          <a:xfrm>
            <a:off x="842028" y="1724953"/>
            <a:ext cx="1484168" cy="4685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 dirty="0">
                <a:solidFill>
                  <a:schemeClr val="tx1"/>
                </a:solidFill>
              </a:rPr>
              <a:t>斑馬紋線條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5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en-US" altLang="zh-TW" dirty="0"/>
              <a:t>:</a:t>
            </a:r>
            <a:r>
              <a:rPr lang="zh-TW" altLang="en-US" dirty="0"/>
              <a:t>定量化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タイトル 3">
            <a:extLst>
              <a:ext uri="{FF2B5EF4-FFF2-40B4-BE49-F238E27FC236}">
                <a16:creationId xmlns:a16="http://schemas.microsoft.com/office/drawing/2014/main" id="{C9FB7FFF-3C13-C105-A909-09E6B12DD5C0}"/>
              </a:ext>
            </a:extLst>
          </p:cNvPr>
          <p:cNvSpPr txBox="1">
            <a:spLocks/>
          </p:cNvSpPr>
          <p:nvPr/>
        </p:nvSpPr>
        <p:spPr bwMode="auto">
          <a:xfrm>
            <a:off x="608532" y="754871"/>
            <a:ext cx="1357721" cy="430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ECB537C-3B76-C985-E71C-DA444D8BBA22}"/>
              </a:ext>
            </a:extLst>
          </p:cNvPr>
          <p:cNvSpPr/>
          <p:nvPr/>
        </p:nvSpPr>
        <p:spPr>
          <a:xfrm>
            <a:off x="493966" y="805864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監視器影像取得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945FE57-4EE9-E18F-8409-4C88BE8E4904}"/>
              </a:ext>
            </a:extLst>
          </p:cNvPr>
          <p:cNvSpPr/>
          <p:nvPr/>
        </p:nvSpPr>
        <p:spPr>
          <a:xfrm>
            <a:off x="1887710" y="876455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4290BD-6BD6-4A9D-1AC1-400AD3C81E3A}"/>
              </a:ext>
            </a:extLst>
          </p:cNvPr>
          <p:cNvSpPr/>
          <p:nvPr/>
        </p:nvSpPr>
        <p:spPr>
          <a:xfrm>
            <a:off x="2326196" y="800128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斑馬紋輪廓影像</a:t>
            </a:r>
            <a:r>
              <a:rPr lang="en-US" altLang="zh-TW" sz="1600" b="1" dirty="0">
                <a:solidFill>
                  <a:schemeClr val="tx1"/>
                </a:solidFill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</a:rPr>
              <a:t>轉檔</a:t>
            </a:r>
            <a:r>
              <a:rPr lang="en-US" altLang="zh-TW" sz="1600" b="1" dirty="0">
                <a:solidFill>
                  <a:schemeClr val="tx1"/>
                </a:solidFill>
              </a:rPr>
              <a:t>)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976C34D0-9429-AF5D-B015-8ECA3C26D5BA}"/>
              </a:ext>
            </a:extLst>
          </p:cNvPr>
          <p:cNvSpPr/>
          <p:nvPr/>
        </p:nvSpPr>
        <p:spPr>
          <a:xfrm>
            <a:off x="3753393" y="897921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F84C09-9D83-3246-0B29-60149713A091}"/>
              </a:ext>
            </a:extLst>
          </p:cNvPr>
          <p:cNvSpPr/>
          <p:nvPr/>
        </p:nvSpPr>
        <p:spPr>
          <a:xfrm>
            <a:off x="4191879" y="821594"/>
            <a:ext cx="1267378" cy="593741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輪廓影像數值計算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6EA32EA-7825-6FCE-3DB4-0085EAB0F033}"/>
              </a:ext>
            </a:extLst>
          </p:cNvPr>
          <p:cNvSpPr/>
          <p:nvPr/>
        </p:nvSpPr>
        <p:spPr>
          <a:xfrm>
            <a:off x="5585623" y="882888"/>
            <a:ext cx="306387" cy="420449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D182C8-8CFA-AF4B-418E-8D2A3A421646}"/>
              </a:ext>
            </a:extLst>
          </p:cNvPr>
          <p:cNvSpPr/>
          <p:nvPr/>
        </p:nvSpPr>
        <p:spPr>
          <a:xfrm>
            <a:off x="6024109" y="806561"/>
            <a:ext cx="1267378" cy="593741"/>
          </a:xfrm>
          <a:prstGeom prst="rect">
            <a:avLst/>
          </a:prstGeom>
          <a:solidFill>
            <a:srgbClr val="E1E1E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可視化界面做成</a:t>
            </a:r>
            <a:endParaRPr lang="ja-JP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8E550D-D646-9006-20FA-60AB0750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06" y="1645986"/>
            <a:ext cx="4389402" cy="2614626"/>
          </a:xfrm>
          <a:prstGeom prst="rect">
            <a:avLst/>
          </a:prstGeom>
        </p:spPr>
      </p:pic>
      <p:sp>
        <p:nvSpPr>
          <p:cNvPr id="8" name="箭號: 燕尾形向右 7">
            <a:extLst>
              <a:ext uri="{FF2B5EF4-FFF2-40B4-BE49-F238E27FC236}">
                <a16:creationId xmlns:a16="http://schemas.microsoft.com/office/drawing/2014/main" id="{7E7CF0A5-D8F5-A041-B3A8-017D35FEE402}"/>
              </a:ext>
            </a:extLst>
          </p:cNvPr>
          <p:cNvSpPr/>
          <p:nvPr/>
        </p:nvSpPr>
        <p:spPr>
          <a:xfrm>
            <a:off x="2955545" y="2785990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1FE1578-8755-6FBB-9EF1-A918E2DF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17" y="2826526"/>
            <a:ext cx="6222787" cy="18609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449E56-EA1C-E996-F4A6-8B35AC11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9" y="165240"/>
            <a:ext cx="7714100" cy="509402"/>
          </a:xfrm>
        </p:spPr>
        <p:txBody>
          <a:bodyPr/>
          <a:lstStyle/>
          <a:p>
            <a:r>
              <a:rPr lang="zh-TW" altLang="en-US"/>
              <a:t>實際運用說明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9E2CF3-3124-D454-88B4-AE5AB7439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6" r="31683"/>
          <a:stretch/>
        </p:blipFill>
        <p:spPr>
          <a:xfrm>
            <a:off x="588993" y="1018742"/>
            <a:ext cx="2001677" cy="147415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42434E-24CD-B9F0-E964-CFD5D3899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7" t="-4202" r="787" b="4202"/>
          <a:stretch/>
        </p:blipFill>
        <p:spPr>
          <a:xfrm>
            <a:off x="2687929" y="946987"/>
            <a:ext cx="2001677" cy="1555149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286CCA9-01D0-100C-37B0-41F2E0066B49}"/>
              </a:ext>
            </a:extLst>
          </p:cNvPr>
          <p:cNvCxnSpPr>
            <a:cxnSpLocks/>
          </p:cNvCxnSpPr>
          <p:nvPr/>
        </p:nvCxnSpPr>
        <p:spPr>
          <a:xfrm flipH="1" flipV="1">
            <a:off x="2410182" y="2595709"/>
            <a:ext cx="612355" cy="70603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0D1C7072-0B7D-3218-C413-96D721785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759" y="3553425"/>
            <a:ext cx="2370821" cy="118208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CA77236-98F5-CA6B-AB56-500E0B6EB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968" y="999033"/>
            <a:ext cx="2109647" cy="1555148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EB1015-DEEE-8417-3F49-141EFB1E32EA}"/>
              </a:ext>
            </a:extLst>
          </p:cNvPr>
          <p:cNvCxnSpPr>
            <a:cxnSpLocks/>
          </p:cNvCxnSpPr>
          <p:nvPr/>
        </p:nvCxnSpPr>
        <p:spPr>
          <a:xfrm flipV="1">
            <a:off x="3763629" y="2594398"/>
            <a:ext cx="250294" cy="129531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27792F0-2F05-D8DC-5A79-60FD1A48EF6B}"/>
              </a:ext>
            </a:extLst>
          </p:cNvPr>
          <p:cNvCxnSpPr>
            <a:cxnSpLocks/>
          </p:cNvCxnSpPr>
          <p:nvPr/>
        </p:nvCxnSpPr>
        <p:spPr>
          <a:xfrm flipV="1">
            <a:off x="4702471" y="2531854"/>
            <a:ext cx="911334" cy="109139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タイトル 3">
            <a:extLst>
              <a:ext uri="{FF2B5EF4-FFF2-40B4-BE49-F238E27FC236}">
                <a16:creationId xmlns:a16="http://schemas.microsoft.com/office/drawing/2014/main" id="{9C1978EE-B4AE-DE6E-067D-43F1E02C7236}"/>
              </a:ext>
            </a:extLst>
          </p:cNvPr>
          <p:cNvSpPr txBox="1">
            <a:spLocks/>
          </p:cNvSpPr>
          <p:nvPr/>
        </p:nvSpPr>
        <p:spPr bwMode="auto">
          <a:xfrm>
            <a:off x="1056421" y="644950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0.5t</a:t>
            </a:r>
            <a:r>
              <a:rPr lang="zh-TW" altLang="en-US"/>
              <a:t>生產</a:t>
            </a:r>
            <a:endParaRPr lang="ja-JP" altLang="en-US"/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29871F94-0C37-0A1A-8190-6820AD79FB7F}"/>
              </a:ext>
            </a:extLst>
          </p:cNvPr>
          <p:cNvSpPr txBox="1">
            <a:spLocks/>
          </p:cNvSpPr>
          <p:nvPr/>
        </p:nvSpPr>
        <p:spPr bwMode="auto">
          <a:xfrm>
            <a:off x="3000101" y="638196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初期</a:t>
            </a:r>
            <a:endParaRPr lang="ja-JP" altLang="en-US"/>
          </a:p>
        </p:txBody>
      </p:sp>
      <p:sp>
        <p:nvSpPr>
          <p:cNvPr id="47" name="タイトル 3">
            <a:extLst>
              <a:ext uri="{FF2B5EF4-FFF2-40B4-BE49-F238E27FC236}">
                <a16:creationId xmlns:a16="http://schemas.microsoft.com/office/drawing/2014/main" id="{3525F257-A32D-A3E8-B215-BFFFE67819B8}"/>
              </a:ext>
            </a:extLst>
          </p:cNvPr>
          <p:cNvSpPr txBox="1">
            <a:spLocks/>
          </p:cNvSpPr>
          <p:nvPr/>
        </p:nvSpPr>
        <p:spPr bwMode="auto">
          <a:xfrm>
            <a:off x="7256967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穩定</a:t>
            </a:r>
            <a:endParaRPr lang="ja-JP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6624AAF5-0C94-27D5-3C81-5B02378AE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3" y="2783733"/>
            <a:ext cx="1757469" cy="104686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AC201CF-4305-A2E0-9237-455EE7B3E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615" y="473116"/>
            <a:ext cx="2215497" cy="1104640"/>
          </a:xfrm>
          <a:prstGeom prst="rect">
            <a:avLst/>
          </a:prstGeom>
        </p:spPr>
      </p:pic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6054A1F7-3401-1AFC-8F2B-2FAA0BE66C1D}"/>
              </a:ext>
            </a:extLst>
          </p:cNvPr>
          <p:cNvCxnSpPr>
            <a:cxnSpLocks/>
          </p:cNvCxnSpPr>
          <p:nvPr/>
        </p:nvCxnSpPr>
        <p:spPr>
          <a:xfrm>
            <a:off x="951271" y="3370465"/>
            <a:ext cx="855831" cy="67466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3F241134-46E3-AE10-FFAC-C3BE0FFF3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667" y="2876389"/>
            <a:ext cx="3853006" cy="12680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A0550AB-F404-32A5-E3F3-B58A58623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0510" y="1035407"/>
            <a:ext cx="1993565" cy="1469263"/>
          </a:xfrm>
          <a:prstGeom prst="rect">
            <a:avLst/>
          </a:prstGeom>
        </p:spPr>
      </p:pic>
      <p:sp>
        <p:nvSpPr>
          <p:cNvPr id="20" name="タイトル 3">
            <a:extLst>
              <a:ext uri="{FF2B5EF4-FFF2-40B4-BE49-F238E27FC236}">
                <a16:creationId xmlns:a16="http://schemas.microsoft.com/office/drawing/2014/main" id="{1E9CE1E0-21EC-EF07-D4C6-7EA7D647509D}"/>
              </a:ext>
            </a:extLst>
          </p:cNvPr>
          <p:cNvSpPr txBox="1">
            <a:spLocks/>
          </p:cNvSpPr>
          <p:nvPr/>
        </p:nvSpPr>
        <p:spPr bwMode="auto">
          <a:xfrm>
            <a:off x="5193252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跳動</a:t>
            </a:r>
            <a:endParaRPr lang="ja-JP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F67EA06-E896-8820-B662-473985DA9CE5}"/>
              </a:ext>
            </a:extLst>
          </p:cNvPr>
          <p:cNvCxnSpPr>
            <a:cxnSpLocks/>
          </p:cNvCxnSpPr>
          <p:nvPr/>
        </p:nvCxnSpPr>
        <p:spPr>
          <a:xfrm flipV="1">
            <a:off x="5566493" y="2535689"/>
            <a:ext cx="1707040" cy="127318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8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/>
              <a:t>窯生產安定</a:t>
            </a:r>
            <a:r>
              <a:rPr lang="en-US" altLang="zh-TW"/>
              <a:t>~</a:t>
            </a:r>
            <a:r>
              <a:rPr lang="zh-TW" altLang="en-US" sz="3200">
                <a:solidFill>
                  <a:srgbClr val="FF0000"/>
                </a:solidFill>
              </a:rPr>
              <a:t>新指標建立</a:t>
            </a:r>
            <a:r>
              <a:rPr lang="zh-TW" altLang="en-US"/>
              <a:t>品質安定</a:t>
            </a:r>
            <a:endParaRPr lang="ja-JP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7718A3-BE1D-E7DB-F8FB-38FA8620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51" y="2501223"/>
            <a:ext cx="2533108" cy="15088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0C680B-701A-52A9-B968-DA313417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1451268"/>
            <a:ext cx="3454698" cy="24944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790C13-BDDD-8809-8D22-887A9F99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986" y="1218957"/>
            <a:ext cx="2533108" cy="1263000"/>
          </a:xfrm>
          <a:prstGeom prst="rect">
            <a:avLst/>
          </a:prstGeom>
        </p:spPr>
      </p:pic>
      <p:sp>
        <p:nvSpPr>
          <p:cNvPr id="7" name="Rectangle 73">
            <a:extLst>
              <a:ext uri="{FF2B5EF4-FFF2-40B4-BE49-F238E27FC236}">
                <a16:creationId xmlns:a16="http://schemas.microsoft.com/office/drawing/2014/main" id="{F0E645FA-9A4F-88CC-0FEF-DD7ABA77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77" y="4489447"/>
            <a:ext cx="8846451" cy="350901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窯の操作に応じ、</a:t>
            </a:r>
            <a:r>
              <a:rPr lang="en-US" altLang="ja-JP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のデータ分析及び画像解析技術を利用し、窯の品質操作を補助するためのアプリを自主開発。</a:t>
            </a:r>
            <a:endParaRPr lang="en-US" altLang="zh-TW" sz="13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FDEFC4-DEE3-0BEB-651C-AA86BED6F60B}"/>
              </a:ext>
            </a:extLst>
          </p:cNvPr>
          <p:cNvSpPr/>
          <p:nvPr/>
        </p:nvSpPr>
        <p:spPr>
          <a:xfrm>
            <a:off x="406587" y="425745"/>
            <a:ext cx="347362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各窯巨大泡</a:t>
            </a:r>
            <a:r>
              <a:rPr lang="ja-JP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自動警告の開発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各窯のブレイクと巨大泡の関連性を確認するために、一時間毎に巨大泡の発生位置と規模を計算する必要がある。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B1AF2BA0-4ED3-B501-3FC5-C08A0FBDB740}"/>
              </a:ext>
            </a:extLst>
          </p:cNvPr>
          <p:cNvSpPr txBox="1"/>
          <p:nvPr/>
        </p:nvSpPr>
        <p:spPr>
          <a:xfrm>
            <a:off x="907449" y="1879825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85E54A-B73D-DA3B-4E95-38472044511C}"/>
              </a:ext>
            </a:extLst>
          </p:cNvPr>
          <p:cNvCxnSpPr/>
          <p:nvPr/>
        </p:nvCxnSpPr>
        <p:spPr>
          <a:xfrm>
            <a:off x="938858" y="1799156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0">
            <a:extLst>
              <a:ext uri="{FF2B5EF4-FFF2-40B4-BE49-F238E27FC236}">
                <a16:creationId xmlns:a16="http://schemas.microsoft.com/office/drawing/2014/main" id="{287CE19B-256B-31A1-F9DB-D404B4D6102F}"/>
              </a:ext>
            </a:extLst>
          </p:cNvPr>
          <p:cNvSpPr txBox="1"/>
          <p:nvPr/>
        </p:nvSpPr>
        <p:spPr>
          <a:xfrm>
            <a:off x="5135932" y="423995"/>
            <a:ext cx="3540074" cy="411270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縞模様監視映像のデータ化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F44D2A-2198-0D47-9B8C-781FA0425097}"/>
              </a:ext>
            </a:extLst>
          </p:cNvPr>
          <p:cNvSpPr/>
          <p:nvPr/>
        </p:nvSpPr>
        <p:spPr>
          <a:xfrm>
            <a:off x="4943724" y="666170"/>
            <a:ext cx="3957644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75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生産時に縞模様の波動は切折りの品質と関連するので、作業者は監視カメラの映像から判断する必要がある。ソフトウェアの開発により、映像をデータ化し、グラフ化することで、窯の品質操作を補助する。</a:t>
            </a:r>
            <a:endParaRPr lang="en-US" altLang="ja-JP" sz="975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C97032-5B83-F54F-D2B2-67EDD88100D7}"/>
              </a:ext>
            </a:extLst>
          </p:cNvPr>
          <p:cNvSpPr/>
          <p:nvPr/>
        </p:nvSpPr>
        <p:spPr>
          <a:xfrm>
            <a:off x="381403" y="825719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D6DB8B5-94A1-28F8-F220-462A8331BDF1}"/>
              </a:ext>
            </a:extLst>
          </p:cNvPr>
          <p:cNvCxnSpPr>
            <a:cxnSpLocks/>
          </p:cNvCxnSpPr>
          <p:nvPr/>
        </p:nvCxnSpPr>
        <p:spPr>
          <a:xfrm flipV="1">
            <a:off x="4589472" y="500668"/>
            <a:ext cx="0" cy="372295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04C14D-9B36-402B-84D3-E689C1108D51}"/>
              </a:ext>
            </a:extLst>
          </p:cNvPr>
          <p:cNvSpPr/>
          <p:nvPr/>
        </p:nvSpPr>
        <p:spPr>
          <a:xfrm>
            <a:off x="446321" y="4124488"/>
            <a:ext cx="2655623" cy="25359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各窯は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07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から導入使用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8B1C5EF-56BA-65AD-5AD2-B093B6E94B40}"/>
              </a:ext>
            </a:extLst>
          </p:cNvPr>
          <p:cNvSpPr/>
          <p:nvPr/>
        </p:nvSpPr>
        <p:spPr>
          <a:xfrm>
            <a:off x="5267479" y="4094597"/>
            <a:ext cx="2809118" cy="283481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05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導入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箭號: 弧形左彎 16">
            <a:extLst>
              <a:ext uri="{FF2B5EF4-FFF2-40B4-BE49-F238E27FC236}">
                <a16:creationId xmlns:a16="http://schemas.microsoft.com/office/drawing/2014/main" id="{578BEF6C-9DF1-81B9-4FBE-5CA0AA5E4138}"/>
              </a:ext>
            </a:extLst>
          </p:cNvPr>
          <p:cNvSpPr/>
          <p:nvPr/>
        </p:nvSpPr>
        <p:spPr>
          <a:xfrm>
            <a:off x="7818114" y="2133467"/>
            <a:ext cx="288274" cy="831164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>
              <a:solidFill>
                <a:schemeClr val="tx1"/>
              </a:solidFill>
            </a:endParaRPr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1FE0430C-6F20-8BC4-4D77-AA46F3736941}"/>
              </a:ext>
            </a:extLst>
          </p:cNvPr>
          <p:cNvSpPr/>
          <p:nvPr/>
        </p:nvSpPr>
        <p:spPr>
          <a:xfrm>
            <a:off x="7905856" y="1562805"/>
            <a:ext cx="805076" cy="608983"/>
          </a:xfrm>
          <a:prstGeom prst="wedgeRoundRectCallout">
            <a:avLst>
              <a:gd name="adj1" fmla="val -96759"/>
              <a:gd name="adj2" fmla="val -40884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縞模様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監視映像</a:t>
            </a:r>
            <a:endParaRPr lang="zh-TW" altLang="en-US" sz="1050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238CA36F-E1B0-9C0B-AE17-63B0D7DC69A8}"/>
              </a:ext>
            </a:extLst>
          </p:cNvPr>
          <p:cNvSpPr/>
          <p:nvPr/>
        </p:nvSpPr>
        <p:spPr>
          <a:xfrm>
            <a:off x="7802756" y="3265374"/>
            <a:ext cx="1074991" cy="608983"/>
          </a:xfrm>
          <a:prstGeom prst="wedgeRoundRectCallout">
            <a:avLst>
              <a:gd name="adj1" fmla="val -114676"/>
              <a:gd name="adj2" fmla="val -19456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可視化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データ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   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ソフトウェア開発</a:t>
            </a:r>
            <a:endParaRPr lang="zh-TW" altLang="en-US" sz="105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D236AD1-74E9-617C-95CD-F98D67493E4E}"/>
              </a:ext>
            </a:extLst>
          </p:cNvPr>
          <p:cNvSpPr/>
          <p:nvPr/>
        </p:nvSpPr>
        <p:spPr>
          <a:xfrm>
            <a:off x="2883744" y="2435964"/>
            <a:ext cx="1249675" cy="271573"/>
          </a:xfrm>
          <a:prstGeom prst="roundRect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自動警告のメール</a:t>
            </a:r>
            <a:endParaRPr lang="zh-TW" altLang="en-US" sz="10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8F01DE6-DEA7-505C-2573-703AA8ECDC37}"/>
              </a:ext>
            </a:extLst>
          </p:cNvPr>
          <p:cNvSpPr txBox="1"/>
          <p:nvPr/>
        </p:nvSpPr>
        <p:spPr>
          <a:xfrm>
            <a:off x="4285491" y="3847283"/>
            <a:ext cx="3263707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EF</a:t>
            </a:r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薄板生產創紀錄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9BE4A2-9664-CB21-FBF0-D66A797AB686}"/>
              </a:ext>
            </a:extLst>
          </p:cNvPr>
          <p:cNvSpPr txBox="1"/>
          <p:nvPr/>
        </p:nvSpPr>
        <p:spPr>
          <a:xfrm>
            <a:off x="763481" y="3757474"/>
            <a:ext cx="3015505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WIZAS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因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…EXITBREAK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~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預警</a:t>
            </a:r>
            <a:endParaRPr lang="en-US" altLang="zh-TW" sz="16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661E09-24BB-287C-FBEA-DE043A427F99}"/>
              </a:ext>
            </a:extLst>
          </p:cNvPr>
          <p:cNvSpPr txBox="1"/>
          <p:nvPr/>
        </p:nvSpPr>
        <p:spPr>
          <a:xfrm>
            <a:off x="5365014" y="4148382"/>
            <a:ext cx="301550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薄板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……..</a:t>
            </a:r>
          </a:p>
        </p:txBody>
      </p:sp>
    </p:spTree>
    <p:extLst>
      <p:ext uri="{BB962C8B-B14F-4D97-AF65-F5344CB8AC3E}">
        <p14:creationId xmlns:p14="http://schemas.microsoft.com/office/powerpoint/2010/main" val="142422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/>
              <a:t>窯生產安定</a:t>
            </a:r>
            <a:r>
              <a:rPr lang="en-US" altLang="zh-TW"/>
              <a:t>~</a:t>
            </a:r>
            <a:r>
              <a:rPr lang="zh-TW" altLang="en-US" sz="3200">
                <a:solidFill>
                  <a:srgbClr val="FF0000"/>
                </a:solidFill>
              </a:rPr>
              <a:t>新指標建立</a:t>
            </a:r>
            <a:r>
              <a:rPr lang="zh-TW" altLang="en-US"/>
              <a:t>品質安定</a:t>
            </a:r>
            <a:endParaRPr lang="ja-JP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0C680B-701A-52A9-B968-DA313417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1451268"/>
            <a:ext cx="3454698" cy="2494432"/>
          </a:xfrm>
          <a:prstGeom prst="rect">
            <a:avLst/>
          </a:prstGeom>
        </p:spPr>
      </p:pic>
      <p:sp>
        <p:nvSpPr>
          <p:cNvPr id="7" name="Rectangle 73">
            <a:extLst>
              <a:ext uri="{FF2B5EF4-FFF2-40B4-BE49-F238E27FC236}">
                <a16:creationId xmlns:a16="http://schemas.microsoft.com/office/drawing/2014/main" id="{F0E645FA-9A4F-88CC-0FEF-DD7ABA77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77" y="4489447"/>
            <a:ext cx="8846451" cy="350901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窯の操作に応じ、</a:t>
            </a:r>
            <a:r>
              <a:rPr lang="en-US" altLang="ja-JP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のデータ分析及び画像解析技術を利用し、窯の品質操作を補助するためのアプリを自主開発。</a:t>
            </a:r>
            <a:endParaRPr lang="en-US" altLang="zh-TW" sz="13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FDEFC4-DEE3-0BEB-651C-AA86BED6F60B}"/>
              </a:ext>
            </a:extLst>
          </p:cNvPr>
          <p:cNvSpPr/>
          <p:nvPr/>
        </p:nvSpPr>
        <p:spPr>
          <a:xfrm>
            <a:off x="406587" y="425745"/>
            <a:ext cx="347362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各窯巨大泡</a:t>
            </a:r>
            <a:r>
              <a:rPr lang="ja-JP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自動警告の開発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各窯のブレイクと巨大泡の関連性を確認するために、一時間毎に巨大泡の発生位置と規模を計算する必要がある。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B1AF2BA0-4ED3-B501-3FC5-C08A0FBDB740}"/>
              </a:ext>
            </a:extLst>
          </p:cNvPr>
          <p:cNvSpPr txBox="1"/>
          <p:nvPr/>
        </p:nvSpPr>
        <p:spPr>
          <a:xfrm>
            <a:off x="907449" y="1879825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85E54A-B73D-DA3B-4E95-38472044511C}"/>
              </a:ext>
            </a:extLst>
          </p:cNvPr>
          <p:cNvCxnSpPr/>
          <p:nvPr/>
        </p:nvCxnSpPr>
        <p:spPr>
          <a:xfrm>
            <a:off x="938858" y="1799156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9C97032-5B83-F54F-D2B2-67EDD88100D7}"/>
              </a:ext>
            </a:extLst>
          </p:cNvPr>
          <p:cNvSpPr/>
          <p:nvPr/>
        </p:nvSpPr>
        <p:spPr>
          <a:xfrm>
            <a:off x="381403" y="825719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D6DB8B5-94A1-28F8-F220-462A8331BDF1}"/>
              </a:ext>
            </a:extLst>
          </p:cNvPr>
          <p:cNvCxnSpPr>
            <a:cxnSpLocks/>
          </p:cNvCxnSpPr>
          <p:nvPr/>
        </p:nvCxnSpPr>
        <p:spPr>
          <a:xfrm flipV="1">
            <a:off x="4589472" y="500668"/>
            <a:ext cx="0" cy="372295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04C14D-9B36-402B-84D3-E689C1108D51}"/>
              </a:ext>
            </a:extLst>
          </p:cNvPr>
          <p:cNvSpPr/>
          <p:nvPr/>
        </p:nvSpPr>
        <p:spPr>
          <a:xfrm>
            <a:off x="446321" y="4124488"/>
            <a:ext cx="2655623" cy="25359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各窯は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07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から導入使用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D236AD1-74E9-617C-95CD-F98D67493E4E}"/>
              </a:ext>
            </a:extLst>
          </p:cNvPr>
          <p:cNvSpPr/>
          <p:nvPr/>
        </p:nvSpPr>
        <p:spPr>
          <a:xfrm>
            <a:off x="2883744" y="2435964"/>
            <a:ext cx="1249675" cy="271573"/>
          </a:xfrm>
          <a:prstGeom prst="roundRect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自動警告のメール</a:t>
            </a:r>
            <a:endParaRPr lang="zh-TW" altLang="en-US" sz="10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9BE4A2-9664-CB21-FBF0-D66A797AB686}"/>
              </a:ext>
            </a:extLst>
          </p:cNvPr>
          <p:cNvSpPr txBox="1"/>
          <p:nvPr/>
        </p:nvSpPr>
        <p:spPr>
          <a:xfrm>
            <a:off x="763481" y="3757474"/>
            <a:ext cx="3015505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WIZAS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因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…EXITBREAK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~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預警</a:t>
            </a:r>
            <a:endParaRPr lang="en-US" altLang="zh-TW" sz="16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A9E91F-AA79-6D60-AE73-1D865DB9DCEF}"/>
              </a:ext>
            </a:extLst>
          </p:cNvPr>
          <p:cNvSpPr/>
          <p:nvPr/>
        </p:nvSpPr>
        <p:spPr>
          <a:xfrm>
            <a:off x="4890805" y="691211"/>
            <a:ext cx="3473623" cy="282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en-US" altLang="zh-TW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C-ZOP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超出閥值預警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F9CA4FC-7B4D-60E0-2D34-7F4E047E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52" y="1362886"/>
            <a:ext cx="4023098" cy="24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9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E75186D2-E3F1-3368-9A87-F493AB67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05" y="910326"/>
            <a:ext cx="1271126" cy="717866"/>
          </a:xfrm>
          <a:prstGeom prst="rect">
            <a:avLst/>
          </a:prstGeom>
        </p:spPr>
      </p:pic>
      <p:sp>
        <p:nvSpPr>
          <p:cNvPr id="47" name="Rectangle 73">
            <a:extLst>
              <a:ext uri="{FF2B5EF4-FFF2-40B4-BE49-F238E27FC236}">
                <a16:creationId xmlns:a16="http://schemas.microsoft.com/office/drawing/2014/main" id="{4FA1043E-2ED4-3A2D-2517-46725B777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0" y="4192095"/>
            <a:ext cx="8387018" cy="350815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 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カメラと</a:t>
            </a:r>
            <a:r>
              <a:rPr lang="en-US" altLang="zh-TW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のデータ認識技術を合わせ、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Compliance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zh-TW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作業性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の向上を促進しました。</a:t>
            </a:r>
            <a:endParaRPr lang="en-US" altLang="zh-TW" sz="15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681BD9-779C-3CAC-A034-40F50F131ADA}"/>
              </a:ext>
            </a:extLst>
          </p:cNvPr>
          <p:cNvSpPr/>
          <p:nvPr/>
        </p:nvSpPr>
        <p:spPr>
          <a:xfrm>
            <a:off x="403504" y="102601"/>
            <a:ext cx="3150953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撓み測定作業の自動化</a:t>
            </a:r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撓み測定作業は今年の本社監査で提案された作業の自動化。現在、旧式機械のため、作業員より測定してデータを手書きで記録している。</a:t>
            </a:r>
            <a:endParaRPr lang="en-US" altLang="zh-TW" sz="10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0" name="TextBox 170">
            <a:extLst>
              <a:ext uri="{FF2B5EF4-FFF2-40B4-BE49-F238E27FC236}">
                <a16:creationId xmlns:a16="http://schemas.microsoft.com/office/drawing/2014/main" id="{C14E39B9-BEA1-7A74-C9A7-17F97BE83AF3}"/>
              </a:ext>
            </a:extLst>
          </p:cNvPr>
          <p:cNvSpPr txBox="1"/>
          <p:nvPr/>
        </p:nvSpPr>
        <p:spPr>
          <a:xfrm>
            <a:off x="476879" y="1549494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2A3C3C6D-4A83-F59B-DB24-B46AB91B2C6C}"/>
              </a:ext>
            </a:extLst>
          </p:cNvPr>
          <p:cNvCxnSpPr/>
          <p:nvPr/>
        </p:nvCxnSpPr>
        <p:spPr>
          <a:xfrm>
            <a:off x="5034540" y="542611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8B41FEC5-4766-3130-3C3F-6FA5DD30031B}"/>
              </a:ext>
            </a:extLst>
          </p:cNvPr>
          <p:cNvSpPr/>
          <p:nvPr/>
        </p:nvSpPr>
        <p:spPr>
          <a:xfrm>
            <a:off x="5368979" y="3870366"/>
            <a:ext cx="2881405" cy="30623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ソフトウェアはテスト中、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月に使用開始の予定。</a:t>
            </a:r>
            <a:endParaRPr lang="en-US" altLang="ja-JP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効果予測</a:t>
            </a:r>
            <a:r>
              <a:rPr lang="en-US" altLang="zh-TW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:20Hr/</a:t>
            </a:r>
            <a:r>
              <a:rPr lang="zh-TW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E66FBB5-DC7B-CFAC-79F2-1B7D83ECDAA5}"/>
              </a:ext>
            </a:extLst>
          </p:cNvPr>
          <p:cNvSpPr/>
          <p:nvPr/>
        </p:nvSpPr>
        <p:spPr>
          <a:xfrm>
            <a:off x="3990152" y="1926879"/>
            <a:ext cx="725330" cy="8343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664083-D04A-5F0F-577A-CC37A27A7866}"/>
              </a:ext>
            </a:extLst>
          </p:cNvPr>
          <p:cNvSpPr/>
          <p:nvPr/>
        </p:nvSpPr>
        <p:spPr>
          <a:xfrm>
            <a:off x="403504" y="2810991"/>
            <a:ext cx="4747338" cy="100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改善案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自動化を実現するために電気の見解によると、測定機械は古いので、通信モジュール、  </a:t>
            </a:r>
            <a:endParaRPr lang="en-US" altLang="ja-JP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、配線、配置の更新が必要、ソフトウェアの更新も外部業者に依頼が必要。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5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en-US" altLang="zh-TW" sz="1013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改善コストが高すぎて、費用対効果が低い。</a:t>
            </a:r>
            <a:endParaRPr lang="en-US" altLang="zh-TW" sz="105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69FBC4E-6CE0-FE39-C7F1-8A66B51A8C60}"/>
              </a:ext>
            </a:extLst>
          </p:cNvPr>
          <p:cNvSpPr/>
          <p:nvPr/>
        </p:nvSpPr>
        <p:spPr>
          <a:xfrm>
            <a:off x="457436" y="3682684"/>
            <a:ext cx="403265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 </a:t>
            </a:r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カメラを購入し、データ認識と自動化ソフトウェアを自主開発する。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r>
              <a:rPr lang="en-US" altLang="zh-TW" sz="1013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数千元のコストで自動化改善が可能。</a:t>
            </a:r>
            <a:endParaRPr lang="en-US" altLang="zh-TW" sz="150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語音泡泡: 矩形 56">
            <a:extLst>
              <a:ext uri="{FF2B5EF4-FFF2-40B4-BE49-F238E27FC236}">
                <a16:creationId xmlns:a16="http://schemas.microsoft.com/office/drawing/2014/main" id="{45BB7F64-72F8-489F-9FAA-8CAA22A8B7F7}"/>
              </a:ext>
            </a:extLst>
          </p:cNvPr>
          <p:cNvSpPr/>
          <p:nvPr/>
        </p:nvSpPr>
        <p:spPr>
          <a:xfrm>
            <a:off x="5183878" y="1868880"/>
            <a:ext cx="2986463" cy="390327"/>
          </a:xfrm>
          <a:prstGeom prst="wedgeRectCallout">
            <a:avLst>
              <a:gd name="adj1" fmla="val -25044"/>
              <a:gd name="adj2" fmla="val 852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25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カメラを使用してデータを認識し、自動的に記録表に保存し、画像情報を自動的に保存し、検索可能にする。これにより、コンプライアンス違反を回避する。</a:t>
            </a:r>
            <a:r>
              <a:rPr lang="en-US" altLang="zh-TW" sz="825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Times New Roman" panose="02020603050405020304" pitchFamily="18" charset="0"/>
              </a:rPr>
              <a:t> </a:t>
            </a:r>
            <a:endParaRPr lang="en-US" altLang="zh-TW" sz="825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5DD2F5-48E6-0D46-E47A-C44D2D06638D}"/>
              </a:ext>
            </a:extLst>
          </p:cNvPr>
          <p:cNvSpPr/>
          <p:nvPr/>
        </p:nvSpPr>
        <p:spPr>
          <a:xfrm>
            <a:off x="5099431" y="1638047"/>
            <a:ext cx="31509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数字認識ソフトウェアの開発</a:t>
            </a:r>
            <a:r>
              <a:rPr lang="en-US" altLang="zh-TW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382129B5-9B82-8873-BB0D-7F709192915C}"/>
              </a:ext>
            </a:extLst>
          </p:cNvPr>
          <p:cNvGrpSpPr/>
          <p:nvPr/>
        </p:nvGrpSpPr>
        <p:grpSpPr>
          <a:xfrm>
            <a:off x="5608290" y="2437214"/>
            <a:ext cx="2432515" cy="1385405"/>
            <a:chOff x="7501741" y="3851700"/>
            <a:chExt cx="3243353" cy="184720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421DB18D-1943-09F2-7E49-FCCD04CD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1" y="3864217"/>
              <a:ext cx="3243353" cy="1834689"/>
            </a:xfrm>
            <a:prstGeom prst="rect">
              <a:avLst/>
            </a:prstGeom>
          </p:spPr>
        </p:pic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FE71C3F5-357A-862A-C622-0FFBA6F89D4D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3662AC5B-A8AA-BC40-D496-A9E6893670FA}"/>
              </a:ext>
            </a:extLst>
          </p:cNvPr>
          <p:cNvGrpSpPr/>
          <p:nvPr/>
        </p:nvGrpSpPr>
        <p:grpSpPr>
          <a:xfrm>
            <a:off x="507690" y="847766"/>
            <a:ext cx="2940051" cy="1554615"/>
            <a:chOff x="987566" y="1547079"/>
            <a:chExt cx="3920068" cy="2072820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928BEB9F-D58D-27B3-E3CA-46B19AFF4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566" y="1547079"/>
              <a:ext cx="3920068" cy="2072820"/>
            </a:xfrm>
            <a:prstGeom prst="rect">
              <a:avLst/>
            </a:prstGeom>
          </p:spPr>
        </p:pic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61ADF22E-34E7-851C-4D81-9627C6E1A1B7}"/>
                </a:ext>
              </a:extLst>
            </p:cNvPr>
            <p:cNvSpPr/>
            <p:nvPr/>
          </p:nvSpPr>
          <p:spPr>
            <a:xfrm>
              <a:off x="3042238" y="2985895"/>
              <a:ext cx="406788" cy="3095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8EC4E37-C714-F4A5-1736-395281F08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8850" y="2092173"/>
              <a:ext cx="743389" cy="8937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圖片 67">
            <a:extLst>
              <a:ext uri="{FF2B5EF4-FFF2-40B4-BE49-F238E27FC236}">
                <a16:creationId xmlns:a16="http://schemas.microsoft.com/office/drawing/2014/main" id="{DEF1A592-2FEC-2F8B-1042-116022DB4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599" y="287610"/>
            <a:ext cx="1235951" cy="1355056"/>
          </a:xfrm>
          <a:prstGeom prst="rect">
            <a:avLst/>
          </a:prstGeom>
        </p:spPr>
      </p:pic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6F8EB006-5385-B7ED-735D-5E0860659B63}"/>
              </a:ext>
            </a:extLst>
          </p:cNvPr>
          <p:cNvSpPr/>
          <p:nvPr/>
        </p:nvSpPr>
        <p:spPr>
          <a:xfrm>
            <a:off x="490267" y="2468136"/>
            <a:ext cx="2957474" cy="36008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作業ごとにデータを手書きで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回以上転記し、データを手動で記録表に入力する。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857BE0A-2BDB-F21C-338B-E338B4B7389A}"/>
              </a:ext>
            </a:extLst>
          </p:cNvPr>
          <p:cNvSpPr/>
          <p:nvPr/>
        </p:nvSpPr>
        <p:spPr>
          <a:xfrm>
            <a:off x="4991734" y="83629"/>
            <a:ext cx="1524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【USB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カメラの設置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21438053-E2D6-045C-4E06-282C1686C44B}"/>
              </a:ext>
            </a:extLst>
          </p:cNvPr>
          <p:cNvCxnSpPr>
            <a:cxnSpLocks/>
          </p:cNvCxnSpPr>
          <p:nvPr/>
        </p:nvCxnSpPr>
        <p:spPr>
          <a:xfrm flipH="1">
            <a:off x="7222125" y="762047"/>
            <a:ext cx="221874" cy="2771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6F641949-B79A-9DEE-EA40-0C37617A765F}"/>
              </a:ext>
            </a:extLst>
          </p:cNvPr>
          <p:cNvCxnSpPr>
            <a:cxnSpLocks/>
          </p:cNvCxnSpPr>
          <p:nvPr/>
        </p:nvCxnSpPr>
        <p:spPr>
          <a:xfrm>
            <a:off x="7484099" y="765828"/>
            <a:ext cx="69905" cy="39552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>
            <a:extLst>
              <a:ext uri="{FF2B5EF4-FFF2-40B4-BE49-F238E27FC236}">
                <a16:creationId xmlns:a16="http://schemas.microsoft.com/office/drawing/2014/main" id="{3446A6E5-5C6C-57C9-8947-509F9DB5866B}"/>
              </a:ext>
            </a:extLst>
          </p:cNvPr>
          <p:cNvSpPr/>
          <p:nvPr/>
        </p:nvSpPr>
        <p:spPr>
          <a:xfrm>
            <a:off x="7256502" y="455087"/>
            <a:ext cx="374996" cy="3436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4B9BD6D0-EE6E-AB74-B46D-334942FAD8EB}"/>
              </a:ext>
            </a:extLst>
          </p:cNvPr>
          <p:cNvCxnSpPr>
            <a:cxnSpLocks/>
          </p:cNvCxnSpPr>
          <p:nvPr/>
        </p:nvCxnSpPr>
        <p:spPr>
          <a:xfrm flipV="1">
            <a:off x="6516503" y="637374"/>
            <a:ext cx="677366" cy="6021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D912E3FD-DB30-0B97-4B29-3A22B78CA8C4}"/>
              </a:ext>
            </a:extLst>
          </p:cNvPr>
          <p:cNvSpPr/>
          <p:nvPr/>
        </p:nvSpPr>
        <p:spPr>
          <a:xfrm>
            <a:off x="4991735" y="452200"/>
            <a:ext cx="1560498" cy="40641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簡易カメラをデータ表示画面の上部に固定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5FF2BE83-92F5-A004-D80D-3EB51AF3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98" y="3676549"/>
            <a:ext cx="187008" cy="203003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D09B449-B8DE-0824-A929-FB6FF3BC7EBB}"/>
              </a:ext>
            </a:extLst>
          </p:cNvPr>
          <p:cNvSpPr txBox="1"/>
          <p:nvPr/>
        </p:nvSpPr>
        <p:spPr>
          <a:xfrm>
            <a:off x="1491153" y="2906814"/>
            <a:ext cx="5134517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他社曾經發生的檢查資料偽照</a:t>
            </a:r>
            <a:endParaRPr lang="en-US" altLang="zh-TW" sz="28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違反防止</a:t>
            </a:r>
            <a:endParaRPr lang="en-US" altLang="zh-TW" sz="28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7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D41344F5-CF8D-B649-74AB-67565E52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1" y="165239"/>
            <a:ext cx="1441350" cy="509403"/>
          </a:xfrm>
        </p:spPr>
        <p:txBody>
          <a:bodyPr/>
          <a:lstStyle/>
          <a:p>
            <a:r>
              <a:rPr lang="zh-TW" altLang="en-US"/>
              <a:t>效果</a:t>
            </a:r>
            <a:endParaRPr lang="ja-JP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892D10-7D8C-15B5-9A11-6192485F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88" y="978639"/>
            <a:ext cx="1916112" cy="19186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F42EA6-E871-3490-F3EA-8A3CAFEB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1" y="978639"/>
            <a:ext cx="1833418" cy="18262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5CEA6B-8DCB-355E-AFBB-6283EEEAFE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4"/>
          <a:stretch/>
        </p:blipFill>
        <p:spPr>
          <a:xfrm>
            <a:off x="6977887" y="978639"/>
            <a:ext cx="1953012" cy="199606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B4338C-3D1C-1F9F-C6D0-24F51A4E52ED}"/>
              </a:ext>
            </a:extLst>
          </p:cNvPr>
          <p:cNvSpPr txBox="1"/>
          <p:nvPr/>
        </p:nvSpPr>
        <p:spPr>
          <a:xfrm>
            <a:off x="2655888" y="2974708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品質異常避免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8F3BA40-FD95-151F-1C43-E7E534776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943" y="952795"/>
            <a:ext cx="1939375" cy="194445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870B1-DE51-4C36-9076-3BE27561FEE8}"/>
              </a:ext>
            </a:extLst>
          </p:cNvPr>
          <p:cNvSpPr txBox="1"/>
          <p:nvPr/>
        </p:nvSpPr>
        <p:spPr>
          <a:xfrm>
            <a:off x="4789943" y="297624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F5FAE2-8EE8-0926-48F3-D08D25608BC6}"/>
              </a:ext>
            </a:extLst>
          </p:cNvPr>
          <p:cNvSpPr txBox="1"/>
          <p:nvPr/>
        </p:nvSpPr>
        <p:spPr>
          <a:xfrm>
            <a:off x="6977887" y="29314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效率化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1732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305F30-78D8-4713-8871-6A33FE05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164704"/>
            <a:ext cx="7736828" cy="50993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F196298-50C0-6BBC-6920-346AAB5D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564" y="900000"/>
            <a:ext cx="4032000" cy="28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72C7172-4090-E2A6-65F6-52D3CC11DE1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87078" y="900000"/>
            <a:ext cx="4032000" cy="28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68489-4099-D2A2-44BC-37707E576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564" y="1425845"/>
            <a:ext cx="4032000" cy="32541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rtlCol="0" anchorCtr="0" compatLnSpc="1">
            <a:prstTxWarp prst="textNoShape">
              <a:avLst/>
            </a:prstTxWarp>
            <a:normAutofit/>
          </a:bodyPr>
          <a:lstStyle/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自适应二值化的计算步骤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局部块划分：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将输入图像划分为多个小块（例如，blockSize 为 11 时，每个块为 11x11 的区域）。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局部均值计算：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对每个块 BBB 中的像素值进行计算，得出该块的均值 mBm_BmB​：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mB=1N∑(x,y)∈BI(x,y)m_B = \frac{1}{N} \sum_{(x,y) \in B} I(x,y)mB​=N1​(x,y)∈B∑​I(x,y)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其中，NNN 是块中像素的总数，I(x,y)I(x,y)I(x,y) 是像素点的灰度值。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计算局部阈值：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对于每个像素 I(x,y)I(x,y)I(x,y)，计算局部阈值 T(x,y)T(x,y)T(x,y)：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T(x,y)=mB−CT(x,y) = m_B - CT(x,y)=mB​−C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这里，CCC 是一个常数，用于调整阈值（如 C=1）。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二值化操作：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根据局部阈值对图像进行二值化：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O(x,y)={255,if I(x,y)&gt;T(x,y)0,otherwiseO(x,y) = \begin{cases} 255, &amp; \text{if } I(x,y) &gt; T(x,y) \\ 0, &amp; \text{otherwise} \end{cases}O(x,y)={255,0,​if I(x,y)&gt;T(x,y)otherwise​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其中，O(x,y)O(x,y)O(x,y) 是输出的二值化图像，像素值为 255 表示白色，0 表示黑色。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endParaRPr kumimoji="1" lang="ja-JP" altLang="en-US" sz="600" b="0" i="0" u="none" strike="noStrike" kern="1200" cap="none" normalizeH="0" baseline="0">
              <a:ln>
                <a:noFill/>
              </a:ln>
              <a:solidFill>
                <a:srgbClr val="404040"/>
              </a:solidFill>
              <a:effectLst/>
              <a:latin typeface="+mj-lt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使用高斯加权均值来替代简单均值：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mB=∑(x,y)∈BI(x,y)⋅G(x,y)∑(x,y)∈BG(x,y)m_B = \frac{\sum_{(x,y) \in B} I(x,y) \cdot G(x,y)}{\sum_{(x,y) \in B} G(x,y)}mB​=∑(x,y)∈B​G(x,y)∑(x,y)∈B​I(x,y)⋅G(x,y)​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其中，G(x,y)G(x,y)G(x,y) 是高斯核，用于对周围像素赋予不同的权重。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总结</a:t>
            </a:r>
          </a:p>
          <a:p>
            <a:pPr marL="252000" marR="0" indent="-252000" fontAlgn="base">
              <a:lnSpc>
                <a:spcPct val="90000"/>
              </a:lnSpc>
              <a:spcBef>
                <a:spcPts val="450"/>
              </a:spcBef>
              <a:spcAft>
                <a:spcPct val="0"/>
              </a:spcAft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  <a:tabLst/>
            </a:pPr>
            <a:r>
              <a:rPr kumimoji="1" lang="ja-JP" altLang="en-US" sz="600" b="0" i="0" u="none" strike="noStrike" kern="1200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自适应二值化通过局部区域内的均值计算和阈值动态调整，实现了对光照变化的适应。这种方法在处理阴影或光照不均匀的图像时尤为有效。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0311E9-98A1-6EB4-892A-914C8787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78" y="2251562"/>
            <a:ext cx="4032000" cy="1602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782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AE9A4FFB-ADC7-F712-6A5F-E5B4FC2C8F38}"/>
              </a:ext>
            </a:extLst>
          </p:cNvPr>
          <p:cNvSpPr txBox="1">
            <a:spLocks/>
          </p:cNvSpPr>
          <p:nvPr/>
        </p:nvSpPr>
        <p:spPr bwMode="auto">
          <a:xfrm>
            <a:off x="567973" y="1116039"/>
            <a:ext cx="8370753" cy="18884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ADT 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有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座窯爐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是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DISPLAY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窯爐最多的據點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2003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第一座窯建設迄今已超過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這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年來累積了很多生產經驗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也培養了很多有經驗的老手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但隨著目前產品多樣化及品質要求嚴苛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以經驗進行決策的方式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似乎有些不符需求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故希望藉由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DX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從經驗進行決策模式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轉變成以數據進行決策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邁向下一階段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216000" y="165239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/>
              <a:t>背景</a:t>
            </a:r>
            <a:endParaRPr lang="ja-JP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9A03A7-6856-5849-3A6A-104324FF00BB}"/>
              </a:ext>
            </a:extLst>
          </p:cNvPr>
          <p:cNvSpPr txBox="1"/>
          <p:nvPr/>
        </p:nvSpPr>
        <p:spPr>
          <a:xfrm>
            <a:off x="2929812" y="3247053"/>
            <a:ext cx="3928188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en-US" altLang="zh-TW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窯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新產品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手機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車載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……)</a:t>
            </a: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經驗決策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數據決策  人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=&gt;DATA</a:t>
            </a:r>
            <a:endParaRPr kumimoji="1" lang="zh-TW" altLang="en-US" sz="1800" b="0" i="0" err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623D3-934F-1875-4798-0ECF0319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4E1C24-D482-79E2-113B-05F24F36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98" y="1189100"/>
            <a:ext cx="4437720" cy="24969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06C4C0-7E99-E4AC-6A50-C303AB65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36" y="1826931"/>
            <a:ext cx="4127482" cy="2322397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BAC2CE52-4F3A-F39F-5105-6C7EDC7BCE25}"/>
              </a:ext>
            </a:extLst>
          </p:cNvPr>
          <p:cNvGrpSpPr/>
          <p:nvPr/>
        </p:nvGrpSpPr>
        <p:grpSpPr>
          <a:xfrm>
            <a:off x="592492" y="1742811"/>
            <a:ext cx="2921206" cy="2174881"/>
            <a:chOff x="7501742" y="3851700"/>
            <a:chExt cx="2605972" cy="148665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058389-3E57-F567-8D8E-C79ED2AB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2" y="3864217"/>
              <a:ext cx="2605972" cy="1474137"/>
            </a:xfrm>
            <a:prstGeom prst="rect">
              <a:avLst/>
            </a:prstGeom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C5708989-7C77-56F2-C45F-6DDF0035675B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449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100">
                <a:latin typeface="Meiryo UI" panose="020B0604030504040204" pitchFamily="34" charset="-128"/>
                <a:ea typeface="Meiryo UI" panose="020B0604030504040204" pitchFamily="34" charset="-128"/>
              </a:rPr>
              <a:t>③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畫像辨識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 CF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 微小欠點品質監控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(BOS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、泡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21</a:t>
            </a:fld>
            <a:endParaRPr lang="ja-JP" altLang="en-US"/>
          </a:p>
        </p:txBody>
      </p:sp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0AAC-B1FE-6C7A-9D36-554D8077E1FF}"/>
              </a:ext>
            </a:extLst>
          </p:cNvPr>
          <p:cNvSpPr/>
          <p:nvPr/>
        </p:nvSpPr>
        <p:spPr>
          <a:xfrm>
            <a:off x="1423820" y="1260521"/>
            <a:ext cx="5998536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除了一般的設備品質監控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在製一部的儀表板我們也放上了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判定的資料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2DDA2-AA5F-ACFF-8CEF-CE151471BE6F}"/>
              </a:ext>
            </a:extLst>
          </p:cNvPr>
          <p:cNvSpPr/>
          <p:nvPr/>
        </p:nvSpPr>
        <p:spPr>
          <a:xfrm>
            <a:off x="929510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solidFill>
                  <a:srgbClr val="404040"/>
                </a:solidFill>
              </a:rPr>
              <a:t>技開開發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N-DELTA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BD96AB-7D08-5DF4-2B1B-95C1BE6E3D53}"/>
              </a:ext>
            </a:extLst>
          </p:cNvPr>
          <p:cNvSpPr/>
          <p:nvPr/>
        </p:nvSpPr>
        <p:spPr>
          <a:xfrm>
            <a:off x="775931" y="3463548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欠點可再區分為上中下游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發生時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HOT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可即時對應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ED45CB-6AFF-44BB-FF6C-7F004D5BA913}"/>
              </a:ext>
            </a:extLst>
          </p:cNvPr>
          <p:cNvSpPr/>
          <p:nvPr/>
        </p:nvSpPr>
        <p:spPr>
          <a:xfrm>
            <a:off x="37865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BOS.</a:t>
            </a:r>
            <a:r>
              <a:rPr kumimoji="1" lang="zh-TW" altLang="en-US" sz="1800">
                <a:solidFill>
                  <a:srgbClr val="404040"/>
                </a:solidFill>
              </a:rPr>
              <a:t>泡分類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952751-C9B9-426E-9A42-5CEA928767AF}"/>
              </a:ext>
            </a:extLst>
          </p:cNvPr>
          <p:cNvSpPr/>
          <p:nvPr/>
        </p:nvSpPr>
        <p:spPr>
          <a:xfrm>
            <a:off x="65297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zh-TW" altLang="en-US" sz="1800">
                <a:solidFill>
                  <a:srgbClr val="404040"/>
                </a:solidFill>
              </a:rPr>
              <a:t>刮傷分類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906146-BBA4-42FF-D47D-CE8D83A5E14D}"/>
              </a:ext>
            </a:extLst>
          </p:cNvPr>
          <p:cNvSpPr/>
          <p:nvPr/>
        </p:nvSpPr>
        <p:spPr>
          <a:xfrm>
            <a:off x="3676293" y="3469521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微小欠點品質監控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傾向性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?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40AB2-075A-B3AB-AB01-CD46B53A9A32}"/>
              </a:ext>
            </a:extLst>
          </p:cNvPr>
          <p:cNvSpPr/>
          <p:nvPr/>
        </p:nvSpPr>
        <p:spPr>
          <a:xfrm>
            <a:off x="6431577" y="3432787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原刮傷分類畫像無法判定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?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畫像再分類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22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窯介紹</a:t>
            </a:r>
            <a:endParaRPr lang="ja-JP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3826FC-5FF2-615E-9630-BB1E13074160}"/>
              </a:ext>
            </a:extLst>
          </p:cNvPr>
          <p:cNvSpPr txBox="1"/>
          <p:nvPr/>
        </p:nvSpPr>
        <p:spPr>
          <a:xfrm>
            <a:off x="323850" y="89288"/>
            <a:ext cx="5838492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簡單介紹</a:t>
            </a:r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素板製造流程</a:t>
            </a:r>
            <a:endParaRPr kumimoji="1" lang="zh-TW" altLang="en-US" sz="2800" b="1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65A9D3-76AE-36FD-3922-459ADD851E98}"/>
              </a:ext>
            </a:extLst>
          </p:cNvPr>
          <p:cNvSpPr/>
          <p:nvPr/>
        </p:nvSpPr>
        <p:spPr>
          <a:xfrm>
            <a:off x="1300985" y="225152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HOT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5098A292-E219-941D-D57A-A495C6BA5532}"/>
              </a:ext>
            </a:extLst>
          </p:cNvPr>
          <p:cNvSpPr/>
          <p:nvPr/>
        </p:nvSpPr>
        <p:spPr>
          <a:xfrm>
            <a:off x="4163491" y="1370972"/>
            <a:ext cx="439200" cy="509402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5C0C10-886C-7125-9855-90556DCE2931}"/>
              </a:ext>
            </a:extLst>
          </p:cNvPr>
          <p:cNvSpPr/>
          <p:nvPr/>
        </p:nvSpPr>
        <p:spPr>
          <a:xfrm>
            <a:off x="5600475" y="97210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COLD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53942-F129-4785-B5AA-1CFD9E2FFDC6}"/>
              </a:ext>
            </a:extLst>
          </p:cNvPr>
          <p:cNvSpPr/>
          <p:nvPr/>
        </p:nvSpPr>
        <p:spPr>
          <a:xfrm>
            <a:off x="5938874" y="2353677"/>
            <a:ext cx="2592002" cy="1080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8266CC7-87BB-A59A-10E3-0A46443CE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6" r="68976" b="2347"/>
          <a:stretch/>
        </p:blipFill>
        <p:spPr>
          <a:xfrm>
            <a:off x="3338173" y="2383440"/>
            <a:ext cx="2226486" cy="23819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D8FAF1-B885-D2F0-200C-C7C5B4E72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2" y="868157"/>
            <a:ext cx="3052314" cy="12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製一部司令塔</a:t>
            </a:r>
            <a:endParaRPr lang="ja-JP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0698FE9-D6A0-AF57-91E7-EA49F6D90BEA}"/>
              </a:ext>
            </a:extLst>
          </p:cNvPr>
          <p:cNvGrpSpPr/>
          <p:nvPr/>
        </p:nvGrpSpPr>
        <p:grpSpPr>
          <a:xfrm>
            <a:off x="374113" y="1144634"/>
            <a:ext cx="5634720" cy="3385859"/>
            <a:chOff x="1195338" y="1009717"/>
            <a:chExt cx="5634720" cy="3385859"/>
          </a:xfrm>
        </p:grpSpPr>
        <p:pic>
          <p:nvPicPr>
            <p:cNvPr id="3" name="圖形 2" descr="網際網路 外框">
              <a:extLst>
                <a:ext uri="{FF2B5EF4-FFF2-40B4-BE49-F238E27FC236}">
                  <a16:creationId xmlns:a16="http://schemas.microsoft.com/office/drawing/2014/main" id="{15499592-D08C-840C-759D-81C0D093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8487" y="1380118"/>
              <a:ext cx="2800111" cy="28001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F247A-2576-E998-7BA9-7274DBD47896}"/>
                </a:ext>
              </a:extLst>
            </p:cNvPr>
            <p:cNvSpPr/>
            <p:nvPr/>
          </p:nvSpPr>
          <p:spPr>
            <a:xfrm>
              <a:off x="1561629" y="180764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原物料情報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1AF5CCB-E07B-2805-A929-B4C50FA255D7}"/>
                </a:ext>
              </a:extLst>
            </p:cNvPr>
            <p:cNvSpPr/>
            <p:nvPr/>
          </p:nvSpPr>
          <p:spPr>
            <a:xfrm>
              <a:off x="6190122" y="2120864"/>
              <a:ext cx="639936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製品在庫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CA9BEFF-2CFB-A08A-BE29-C2309B99780A}"/>
                </a:ext>
              </a:extLst>
            </p:cNvPr>
            <p:cNvSpPr/>
            <p:nvPr/>
          </p:nvSpPr>
          <p:spPr>
            <a:xfrm>
              <a:off x="3103618" y="100971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設備即時狀態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0C3C4C-180B-34C8-AA9C-8585B42333C7}"/>
                </a:ext>
              </a:extLst>
            </p:cNvPr>
            <p:cNvSpPr/>
            <p:nvPr/>
          </p:nvSpPr>
          <p:spPr>
            <a:xfrm>
              <a:off x="5638517" y="1078255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良品率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6087D7-7415-C8C4-A3FF-9DF8F193EDF7}"/>
                </a:ext>
              </a:extLst>
            </p:cNvPr>
            <p:cNvSpPr txBox="1"/>
            <p:nvPr/>
          </p:nvSpPr>
          <p:spPr>
            <a:xfrm>
              <a:off x="1195338" y="3699394"/>
              <a:ext cx="1436916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環境管理</a:t>
              </a:r>
              <a:endParaRPr lang="en-US" altLang="zh-TW"/>
            </a:p>
            <a:p>
              <a:r>
                <a:rPr lang="en-US" altLang="zh-TW"/>
                <a:t>(</a:t>
              </a:r>
              <a:r>
                <a:rPr lang="zh-TW" altLang="en-US"/>
                <a:t>能耗</a:t>
              </a:r>
              <a:r>
                <a:rPr lang="en-US" altLang="zh-TW"/>
                <a:t>&amp;</a:t>
              </a:r>
              <a:r>
                <a:rPr lang="zh-TW" altLang="en-US"/>
                <a:t>廢棄物</a:t>
              </a:r>
              <a:r>
                <a:rPr lang="en-US" altLang="zh-TW"/>
                <a:t>)</a:t>
              </a:r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7F2B1A3-E32F-5FE3-A6BF-5CF71FAFA4CA}"/>
                </a:ext>
              </a:extLst>
            </p:cNvPr>
            <p:cNvSpPr txBox="1"/>
            <p:nvPr/>
          </p:nvSpPr>
          <p:spPr>
            <a:xfrm>
              <a:off x="6145876" y="3968354"/>
              <a:ext cx="684182" cy="42722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成本</a:t>
              </a:r>
              <a:endParaRPr lang="en-US" altLang="zh-TW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667C0F2-4A9C-4E5A-C656-E175F5FC67D9}"/>
                </a:ext>
              </a:extLst>
            </p:cNvPr>
            <p:cNvSpPr/>
            <p:nvPr/>
          </p:nvSpPr>
          <p:spPr>
            <a:xfrm>
              <a:off x="4715489" y="3821083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人員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cxnSp>
          <p:nvCxnSpPr>
            <p:cNvPr id="13" name="接點: 肘形 12">
              <a:extLst>
                <a:ext uri="{FF2B5EF4-FFF2-40B4-BE49-F238E27FC236}">
                  <a16:creationId xmlns:a16="http://schemas.microsoft.com/office/drawing/2014/main" id="{53BDFFED-1B94-8BAA-8C53-3D4182ADA2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96979" y="1627624"/>
              <a:ext cx="690859" cy="473848"/>
            </a:xfrm>
            <a:prstGeom prst="bentConnector3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A018F7E2-23EA-8DFA-FC16-6BCD9C05B92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429371" y="2062348"/>
              <a:ext cx="1464225" cy="30124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F16911B4-37B7-2EBC-8F0E-91C1CCC4D3B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632254" y="3228979"/>
              <a:ext cx="1606320" cy="74375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EC0AA679-D5EC-1D01-914D-4079C3953E3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622712" y="2375565"/>
              <a:ext cx="1567410" cy="2605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1871990" y="2636137"/>
              <a:ext cx="760264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訂單</a:t>
              </a:r>
              <a:r>
                <a:rPr lang="en-US" altLang="zh-TW"/>
                <a:t>/</a:t>
              </a:r>
              <a:r>
                <a:rPr lang="zh-TW" altLang="en-US"/>
                <a:t>交期</a:t>
              </a:r>
            </a:p>
          </p:txBody>
        </p: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CE3787E7-5996-8CA3-2E90-30FC51456F7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632254" y="2749486"/>
              <a:ext cx="1222729" cy="15999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AC4D59A2-2E32-B341-C9D1-2E2BA138D68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5400000" flipH="1" flipV="1">
              <a:off x="4858808" y="1430269"/>
              <a:ext cx="844476" cy="714942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01DD82DE-3677-4B0A-B8C2-8BD99EF89EC1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5281046" y="2821611"/>
              <a:ext cx="1206921" cy="114674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D7B7EC9F-39EA-6786-6D67-89319F2E30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76392" y="3353976"/>
              <a:ext cx="814544" cy="1196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49880" y="803966"/>
            <a:ext cx="2571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FF0000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cs typeface="Meiryo" charset="-128"/>
            </a:endParaRPr>
          </a:p>
          <a:p>
            <a:r>
              <a:rPr lang="zh-TW" altLang="en-US" sz="1400" b="1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" charset="-128"/>
              </a:rPr>
              <a:t>依據數據進行決策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6F4199-A695-AAEF-ED6B-AECBEA30722C}"/>
              </a:ext>
            </a:extLst>
          </p:cNvPr>
          <p:cNvSpPr txBox="1"/>
          <p:nvPr/>
        </p:nvSpPr>
        <p:spPr>
          <a:xfrm>
            <a:off x="5761534" y="1368507"/>
            <a:ext cx="301072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概念一樣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可以用漂亮點的圖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或者是用拼圖也可</a:t>
            </a:r>
          </a:p>
        </p:txBody>
      </p: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Part1:</a:t>
            </a:r>
            <a:r>
              <a:rPr lang="zh-TW" altLang="en-US"/>
              <a:t>數據收集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66E582-DD77-3876-ADE6-128DB706D850}"/>
              </a:ext>
            </a:extLst>
          </p:cNvPr>
          <p:cNvSpPr txBox="1"/>
          <p:nvPr/>
        </p:nvSpPr>
        <p:spPr>
          <a:xfrm>
            <a:off x="2341983" y="1707502"/>
            <a:ext cx="392818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分散四處的數據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集中收集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 :</a:t>
            </a:r>
            <a:r>
              <a:rPr lang="zh-TW" altLang="en-US"/>
              <a:t>需求情報確立</a:t>
            </a:r>
            <a:r>
              <a:rPr lang="en-US" altLang="zh-TW"/>
              <a:t>&amp;</a:t>
            </a:r>
            <a:r>
              <a:rPr lang="zh-TW" altLang="en-US"/>
              <a:t>畫面建構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855287-37B6-9DA5-71A7-B013515F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49" y="1631309"/>
            <a:ext cx="2107875" cy="12025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A3598E9-4AEA-D615-7A6A-C3B2C490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773" y="2933833"/>
            <a:ext cx="2144454" cy="1051652"/>
          </a:xfrm>
          <a:prstGeom prst="rect">
            <a:avLst/>
          </a:prstGeom>
        </p:spPr>
      </p:pic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で自動的に計算され、グラフとして出力される、定例作業時間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110Hr/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を削減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4108AEE-9C62-5E84-2DE4-0F6307AC2217}"/>
              </a:ext>
            </a:extLst>
          </p:cNvPr>
          <p:cNvSpPr/>
          <p:nvPr/>
        </p:nvSpPr>
        <p:spPr>
          <a:xfrm>
            <a:off x="4572001" y="3990490"/>
            <a:ext cx="4140642" cy="485796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FEC7C8-AFD1-872C-DCBA-E361E7D55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6" r="68976" b="2347"/>
          <a:stretch/>
        </p:blipFill>
        <p:spPr>
          <a:xfrm>
            <a:off x="667332" y="1225945"/>
            <a:ext cx="2944548" cy="31501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E84E73-00E8-7D67-DB65-26FD33AA17ED}"/>
              </a:ext>
            </a:extLst>
          </p:cNvPr>
          <p:cNvSpPr/>
          <p:nvPr/>
        </p:nvSpPr>
        <p:spPr>
          <a:xfrm>
            <a:off x="2078816" y="1530322"/>
            <a:ext cx="992807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製造一部</a:t>
            </a:r>
            <a:r>
              <a:rPr lang="en-US" altLang="zh-TW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SPO</a:t>
            </a:r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ホームページ</a:t>
            </a:r>
            <a:endParaRPr lang="en-US" altLang="zh-TW" sz="9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A154A91-0C28-0E2C-EC48-7EDB6923BD28}"/>
              </a:ext>
            </a:extLst>
          </p:cNvPr>
          <p:cNvCxnSpPr>
            <a:cxnSpLocks/>
          </p:cNvCxnSpPr>
          <p:nvPr/>
        </p:nvCxnSpPr>
        <p:spPr>
          <a:xfrm flipV="1">
            <a:off x="3508370" y="3314697"/>
            <a:ext cx="1517564" cy="64831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CD1A374D-7E9B-2FBF-B4D1-08A091F70954}"/>
              </a:ext>
            </a:extLst>
          </p:cNvPr>
          <p:cNvSpPr/>
          <p:nvPr/>
        </p:nvSpPr>
        <p:spPr>
          <a:xfrm>
            <a:off x="7398410" y="3311193"/>
            <a:ext cx="1368897" cy="459290"/>
          </a:xfrm>
          <a:prstGeom prst="wedgeRoundRectCallout">
            <a:avLst>
              <a:gd name="adj1" fmla="val -60921"/>
              <a:gd name="adj2" fmla="val -12192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検査機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184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台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のハードディスクの状態</a:t>
            </a:r>
            <a:endParaRPr lang="zh-TW" altLang="en-US" sz="1050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11EF8BBB-6854-1F7F-4458-72BD8B9AC545}"/>
              </a:ext>
            </a:extLst>
          </p:cNvPr>
          <p:cNvSpPr/>
          <p:nvPr/>
        </p:nvSpPr>
        <p:spPr>
          <a:xfrm>
            <a:off x="7410656" y="1924496"/>
            <a:ext cx="1356651" cy="485796"/>
          </a:xfrm>
          <a:prstGeom prst="wedgeRoundRectCallout">
            <a:avLst>
              <a:gd name="adj1" fmla="val -63583"/>
              <a:gd name="adj2" fmla="val -23079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N-Delta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はリアルタイムに確認可能</a:t>
            </a:r>
            <a:endParaRPr lang="zh-TW" altLang="en-US" sz="105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8E1784D3-1991-5AFF-C86E-C5F7C5D87231}"/>
              </a:ext>
            </a:extLst>
          </p:cNvPr>
          <p:cNvSpPr/>
          <p:nvPr/>
        </p:nvSpPr>
        <p:spPr>
          <a:xfrm>
            <a:off x="7441165" y="831016"/>
            <a:ext cx="961034" cy="459290"/>
          </a:xfrm>
          <a:prstGeom prst="wedgeRoundRectCallout">
            <a:avLst>
              <a:gd name="adj1" fmla="val -67998"/>
              <a:gd name="adj2" fmla="val -9080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各窯の欠点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検出状況</a:t>
            </a:r>
            <a:endParaRPr lang="zh-TW" altLang="en-US" sz="1050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B9FD2067-3EBA-4AFB-CC19-AE85C6E8A5A9}"/>
              </a:ext>
            </a:extLst>
          </p:cNvPr>
          <p:cNvCxnSpPr>
            <a:cxnSpLocks/>
          </p:cNvCxnSpPr>
          <p:nvPr/>
        </p:nvCxnSpPr>
        <p:spPr>
          <a:xfrm flipV="1">
            <a:off x="3508369" y="1110340"/>
            <a:ext cx="1452251" cy="90824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6BE0126-2689-87D0-4395-CD8965FB8250}"/>
              </a:ext>
            </a:extLst>
          </p:cNvPr>
          <p:cNvCxnSpPr>
            <a:cxnSpLocks/>
          </p:cNvCxnSpPr>
          <p:nvPr/>
        </p:nvCxnSpPr>
        <p:spPr>
          <a:xfrm flipV="1">
            <a:off x="3496124" y="2277833"/>
            <a:ext cx="1529810" cy="506186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08C042D2-ED85-AB75-0FD8-03359C168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450" y="467195"/>
            <a:ext cx="2117020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 :</a:t>
            </a:r>
            <a:r>
              <a:rPr lang="zh-TW" altLang="en-US"/>
              <a:t>判斷困難的生</a:t>
            </a:r>
            <a:r>
              <a:rPr lang="en-US" altLang="zh-TW"/>
              <a:t>DATA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302564"/>
            <a:ext cx="4174009" cy="250440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154566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3AFDDC-BC04-C02F-3138-CE710BA32E6C}"/>
              </a:ext>
            </a:extLst>
          </p:cNvPr>
          <p:cNvSpPr txBox="1"/>
          <p:nvPr/>
        </p:nvSpPr>
        <p:spPr>
          <a:xfrm>
            <a:off x="4750205" y="3972403"/>
            <a:ext cx="3928188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呈現看不出差異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7DD2AC0-F0C1-1922-767D-95F0F8F0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205" y="1336532"/>
            <a:ext cx="4176122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整理～關鍵指標掌握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9" y="1336532"/>
            <a:ext cx="4325967" cy="259558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78988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378731-31F1-BC82-1530-27805AD3F92D}"/>
              </a:ext>
            </a:extLst>
          </p:cNvPr>
          <p:cNvSpPr txBox="1"/>
          <p:nvPr/>
        </p:nvSpPr>
        <p:spPr>
          <a:xfrm>
            <a:off x="1281196" y="4049494"/>
            <a:ext cx="219517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欠點種類及寫真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7E93A053-3FA6-5626-2DE2-C8C8144A7493}"/>
              </a:ext>
            </a:extLst>
          </p:cNvPr>
          <p:cNvCxnSpPr>
            <a:cxnSpLocks/>
          </p:cNvCxnSpPr>
          <p:nvPr/>
        </p:nvCxnSpPr>
        <p:spPr>
          <a:xfrm flipV="1">
            <a:off x="4381167" y="1140785"/>
            <a:ext cx="1304477" cy="1302236"/>
          </a:xfrm>
          <a:prstGeom prst="bentConnector3">
            <a:avLst>
              <a:gd name="adj1" fmla="val 29792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93BBB49F-1D10-BFE2-3FA9-E1ADEF7E80C2}"/>
              </a:ext>
            </a:extLst>
          </p:cNvPr>
          <p:cNvCxnSpPr>
            <a:cxnSpLocks/>
          </p:cNvCxnSpPr>
          <p:nvPr/>
        </p:nvCxnSpPr>
        <p:spPr>
          <a:xfrm>
            <a:off x="4377564" y="2438609"/>
            <a:ext cx="1360445" cy="1255798"/>
          </a:xfrm>
          <a:prstGeom prst="bentConnector3">
            <a:avLst>
              <a:gd name="adj1" fmla="val 28716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AE585C-2812-CD98-9913-4E87F6E937FD}"/>
              </a:ext>
            </a:extLst>
          </p:cNvPr>
          <p:cNvSpPr txBox="1"/>
          <p:nvPr/>
        </p:nvSpPr>
        <p:spPr>
          <a:xfrm>
            <a:off x="4631292" y="4218498"/>
            <a:ext cx="381420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目前檢查機機能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針對微小畫像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b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無法有效分類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0EDA637-A4DF-4102-A3FB-8F32CCD542EF}"/>
              </a:ext>
            </a:extLst>
          </p:cNvPr>
          <p:cNvCxnSpPr>
            <a:cxnSpLocks/>
          </p:cNvCxnSpPr>
          <p:nvPr/>
        </p:nvCxnSpPr>
        <p:spPr>
          <a:xfrm>
            <a:off x="4375700" y="2442101"/>
            <a:ext cx="1309944" cy="12700"/>
          </a:xfrm>
          <a:prstGeom prst="bentConnector3">
            <a:avLst>
              <a:gd name="adj1" fmla="val 30004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 descr="一張含有 霧, 灰色, 冬季, 黑與白 的圖片&#10;&#10;自動產生的描述">
            <a:extLst>
              <a:ext uri="{FF2B5EF4-FFF2-40B4-BE49-F238E27FC236}">
                <a16:creationId xmlns:a16="http://schemas.microsoft.com/office/drawing/2014/main" id="{2E8063F0-15A3-B05B-686C-BA65E179E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3" b="24608"/>
          <a:stretch/>
        </p:blipFill>
        <p:spPr>
          <a:xfrm>
            <a:off x="5732029" y="1979896"/>
            <a:ext cx="896405" cy="883470"/>
          </a:xfrm>
          <a:prstGeom prst="rect">
            <a:avLst/>
          </a:prstGeom>
        </p:spPr>
      </p:pic>
      <p:pic>
        <p:nvPicPr>
          <p:cNvPr id="41" name="圖片 40" descr="一張含有 灰色, 霧 的圖片&#10;&#10;自動產生的描述">
            <a:extLst>
              <a:ext uri="{FF2B5EF4-FFF2-40B4-BE49-F238E27FC236}">
                <a16:creationId xmlns:a16="http://schemas.microsoft.com/office/drawing/2014/main" id="{D7877A8E-7216-1906-ECB9-B1F6B25CC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12" b="23111"/>
          <a:stretch/>
        </p:blipFill>
        <p:spPr>
          <a:xfrm>
            <a:off x="5732030" y="749654"/>
            <a:ext cx="896405" cy="883470"/>
          </a:xfrm>
          <a:prstGeom prst="rect">
            <a:avLst/>
          </a:prstGeom>
        </p:spPr>
      </p:pic>
      <p:pic>
        <p:nvPicPr>
          <p:cNvPr id="43" name="圖片 42" descr="一張含有 灰色, 霧, 黑與白, 單色 的圖片&#10;&#10;自動產生的描述">
            <a:extLst>
              <a:ext uri="{FF2B5EF4-FFF2-40B4-BE49-F238E27FC236}">
                <a16:creationId xmlns:a16="http://schemas.microsoft.com/office/drawing/2014/main" id="{68CDD533-D59E-86D5-CD77-D843B30830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52" b="26116"/>
          <a:stretch/>
        </p:blipFill>
        <p:spPr>
          <a:xfrm>
            <a:off x="5750830" y="3252672"/>
            <a:ext cx="896404" cy="883470"/>
          </a:xfrm>
          <a:prstGeom prst="rect">
            <a:avLst/>
          </a:prstGeom>
        </p:spPr>
      </p:pic>
      <p:sp>
        <p:nvSpPr>
          <p:cNvPr id="44" name="タイトル 3">
            <a:extLst>
              <a:ext uri="{FF2B5EF4-FFF2-40B4-BE49-F238E27FC236}">
                <a16:creationId xmlns:a16="http://schemas.microsoft.com/office/drawing/2014/main" id="{C51494FA-43AC-9B53-7AC3-41B3B684D899}"/>
              </a:ext>
            </a:extLst>
          </p:cNvPr>
          <p:cNvSpPr txBox="1">
            <a:spLocks/>
          </p:cNvSpPr>
          <p:nvPr/>
        </p:nvSpPr>
        <p:spPr bwMode="auto">
          <a:xfrm>
            <a:off x="6628434" y="933594"/>
            <a:ext cx="186787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solidFill>
                  <a:schemeClr val="tx1"/>
                </a:solidFill>
              </a:rPr>
              <a:t>BOS: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5" name="タイトル 3">
            <a:extLst>
              <a:ext uri="{FF2B5EF4-FFF2-40B4-BE49-F238E27FC236}">
                <a16:creationId xmlns:a16="http://schemas.microsoft.com/office/drawing/2014/main" id="{B0D8F46C-D460-5504-AB61-4A43B65CB332}"/>
              </a:ext>
            </a:extLst>
          </p:cNvPr>
          <p:cNvSpPr txBox="1">
            <a:spLocks/>
          </p:cNvSpPr>
          <p:nvPr/>
        </p:nvSpPr>
        <p:spPr bwMode="auto">
          <a:xfrm>
            <a:off x="6511473" y="2226877"/>
            <a:ext cx="1583280" cy="407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800">
                <a:solidFill>
                  <a:schemeClr val="tx1"/>
                </a:solidFill>
              </a:rPr>
              <a:t>泡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065ABAAF-5EDA-40FD-B982-D2C7E9369735}"/>
              </a:ext>
            </a:extLst>
          </p:cNvPr>
          <p:cNvSpPr txBox="1">
            <a:spLocks/>
          </p:cNvSpPr>
          <p:nvPr/>
        </p:nvSpPr>
        <p:spPr bwMode="auto">
          <a:xfrm>
            <a:off x="6650822" y="3544355"/>
            <a:ext cx="1304582" cy="382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>
                <a:solidFill>
                  <a:schemeClr val="tx1"/>
                </a:solidFill>
              </a:rPr>
              <a:t>汙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無視</a:t>
            </a:r>
            <a:endParaRPr lang="ja-JP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15F8D8CD-9D9F-7055-3027-6282A50D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96" y="2959179"/>
            <a:ext cx="3452777" cy="1445607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EC23E2D-6D7A-8885-3804-81458501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3" y="3053084"/>
            <a:ext cx="3212976" cy="134142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  <p:pic>
        <p:nvPicPr>
          <p:cNvPr id="17" name="圖片 16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F099E972-BFA8-6252-6780-11F49F9A6A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-7259" r="-293" b="-2276"/>
          <a:stretch/>
        </p:blipFill>
        <p:spPr>
          <a:xfrm>
            <a:off x="201033" y="960817"/>
            <a:ext cx="3212976" cy="2111580"/>
          </a:xfrm>
          <a:prstGeom prst="rect">
            <a:avLst/>
          </a:prstGeom>
        </p:spPr>
      </p:pic>
      <p:pic>
        <p:nvPicPr>
          <p:cNvPr id="19" name="圖片 18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2BBB04FB-462B-3F61-BE6F-3C00420736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451"/>
          <a:stretch/>
        </p:blipFill>
        <p:spPr>
          <a:xfrm>
            <a:off x="5419360" y="979263"/>
            <a:ext cx="3452777" cy="2163847"/>
          </a:xfrm>
          <a:prstGeom prst="rect">
            <a:avLst/>
          </a:prstGeom>
        </p:spPr>
      </p:pic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9A7E81-1DF6-B87E-1714-C58B59E8F22A}"/>
              </a:ext>
            </a:extLst>
          </p:cNvPr>
          <p:cNvSpPr txBox="1"/>
          <p:nvPr/>
        </p:nvSpPr>
        <p:spPr>
          <a:xfrm>
            <a:off x="930876" y="945362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沒有參考價值的 資料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29F05B-F1B2-23B7-CA08-82D3603734EC}"/>
              </a:ext>
            </a:extLst>
          </p:cNvPr>
          <p:cNvSpPr txBox="1"/>
          <p:nvPr/>
        </p:nvSpPr>
        <p:spPr>
          <a:xfrm>
            <a:off x="6429683" y="855159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有參考價值的 資料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FD2CFA2-E33C-3740-AAB8-0D91C07E359F}"/>
              </a:ext>
            </a:extLst>
          </p:cNvPr>
          <p:cNvSpPr/>
          <p:nvPr/>
        </p:nvSpPr>
        <p:spPr>
          <a:xfrm>
            <a:off x="3407619" y="2637034"/>
            <a:ext cx="351420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CC5DC176-1027-29E5-7EDC-2236D68D0B84}"/>
              </a:ext>
            </a:extLst>
          </p:cNvPr>
          <p:cNvSpPr/>
          <p:nvPr/>
        </p:nvSpPr>
        <p:spPr>
          <a:xfrm>
            <a:off x="4963417" y="2633708"/>
            <a:ext cx="431553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9F1442-45D4-8F41-DA3E-4AEC724E1418}"/>
              </a:ext>
            </a:extLst>
          </p:cNvPr>
          <p:cNvSpPr txBox="1"/>
          <p:nvPr/>
        </p:nvSpPr>
        <p:spPr>
          <a:xfrm>
            <a:off x="3417921" y="762017"/>
            <a:ext cx="145718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 畫像辨識分類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87299F-E8E6-B2DE-35EE-0D12F9802221}"/>
              </a:ext>
            </a:extLst>
          </p:cNvPr>
          <p:cNvSpPr txBox="1"/>
          <p:nvPr/>
        </p:nvSpPr>
        <p:spPr>
          <a:xfrm>
            <a:off x="125604" y="731055"/>
            <a:ext cx="805272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lang="zh-TW" altLang="en-US" sz="1050" b="1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A747AC-6FD4-0984-589B-078D5E28BFA6}"/>
              </a:ext>
            </a:extLst>
          </p:cNvPr>
          <p:cNvSpPr txBox="1"/>
          <p:nvPr/>
        </p:nvSpPr>
        <p:spPr>
          <a:xfrm>
            <a:off x="5612988" y="746809"/>
            <a:ext cx="633198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r>
              <a:rPr lang="zh-TW" altLang="en-US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lang="zh-TW" altLang="en-US" sz="1050" b="1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66D8D23D-E37B-B56B-8154-C927E1E0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整理～雜訊去除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5947AE-36FF-09C5-CD17-5AE15F3B593B}"/>
              </a:ext>
            </a:extLst>
          </p:cNvPr>
          <p:cNvSpPr txBox="1"/>
          <p:nvPr/>
        </p:nvSpPr>
        <p:spPr>
          <a:xfrm>
            <a:off x="1482815" y="4428090"/>
            <a:ext cx="5584985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利用２個不同時間點的過濾後圖形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呈現出可以有效判別的效果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8B5516-B521-25CF-E171-5D83126E5FAB}"/>
              </a:ext>
            </a:extLst>
          </p:cNvPr>
          <p:cNvGrpSpPr/>
          <p:nvPr/>
        </p:nvGrpSpPr>
        <p:grpSpPr>
          <a:xfrm>
            <a:off x="3882393" y="1202094"/>
            <a:ext cx="896405" cy="883470"/>
            <a:chOff x="5162027" y="1077562"/>
            <a:chExt cx="896405" cy="883470"/>
          </a:xfrm>
        </p:grpSpPr>
        <p:pic>
          <p:nvPicPr>
            <p:cNvPr id="16" name="圖片 15" descr="一張含有 灰色, 霧 的圖片&#10;&#10;自動產生的描述">
              <a:extLst>
                <a:ext uri="{FF2B5EF4-FFF2-40B4-BE49-F238E27FC236}">
                  <a16:creationId xmlns:a16="http://schemas.microsoft.com/office/drawing/2014/main" id="{7B2DD414-B145-0178-A9E4-20632B03D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12" b="23111"/>
            <a:stretch/>
          </p:blipFill>
          <p:spPr>
            <a:xfrm>
              <a:off x="5162027" y="1077562"/>
              <a:ext cx="896405" cy="88347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02FDDB7-D5A9-D255-A7BE-7A968C1100A4}"/>
                </a:ext>
              </a:extLst>
            </p:cNvPr>
            <p:cNvSpPr/>
            <p:nvPr/>
          </p:nvSpPr>
          <p:spPr>
            <a:xfrm>
              <a:off x="5454104" y="1258421"/>
              <a:ext cx="312248" cy="968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D8D5F16-F70B-ABF1-C00B-6FF99005C792}"/>
                </a:ext>
              </a:extLst>
            </p:cNvPr>
            <p:cNvSpPr/>
            <p:nvPr/>
          </p:nvSpPr>
          <p:spPr>
            <a:xfrm>
              <a:off x="5489163" y="1354514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7322C4A-9362-D522-61E0-E75135131AED}"/>
                </a:ext>
              </a:extLst>
            </p:cNvPr>
            <p:cNvSpPr txBox="1"/>
            <p:nvPr/>
          </p:nvSpPr>
          <p:spPr>
            <a:xfrm>
              <a:off x="5406591" y="1230808"/>
              <a:ext cx="42607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Bos 0.96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2C1F7FE-6C52-F301-6236-113A8063CB8A}"/>
              </a:ext>
            </a:extLst>
          </p:cNvPr>
          <p:cNvGrpSpPr/>
          <p:nvPr/>
        </p:nvGrpSpPr>
        <p:grpSpPr>
          <a:xfrm>
            <a:off x="3874730" y="2259640"/>
            <a:ext cx="896405" cy="883470"/>
            <a:chOff x="5141333" y="2328187"/>
            <a:chExt cx="896405" cy="883470"/>
          </a:xfrm>
        </p:grpSpPr>
        <p:pic>
          <p:nvPicPr>
            <p:cNvPr id="15" name="圖片 14" descr="一張含有 霧, 灰色, 冬季, 黑與白 的圖片&#10;&#10;自動產生的描述">
              <a:extLst>
                <a:ext uri="{FF2B5EF4-FFF2-40B4-BE49-F238E27FC236}">
                  <a16:creationId xmlns:a16="http://schemas.microsoft.com/office/drawing/2014/main" id="{E79F4492-577F-3B7D-BD83-A44E86F98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6113" b="24608"/>
            <a:stretch/>
          </p:blipFill>
          <p:spPr>
            <a:xfrm>
              <a:off x="5141333" y="2328187"/>
              <a:ext cx="896405" cy="88347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1799C3-0C8E-A746-DDBA-C92D2BEEBE92}"/>
                </a:ext>
              </a:extLst>
            </p:cNvPr>
            <p:cNvSpPr/>
            <p:nvPr/>
          </p:nvSpPr>
          <p:spPr>
            <a:xfrm>
              <a:off x="5465711" y="2637544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7D8E214-ED43-0BF8-6A3A-AC26C610FEBE}"/>
                </a:ext>
              </a:extLst>
            </p:cNvPr>
            <p:cNvSpPr txBox="1"/>
            <p:nvPr/>
          </p:nvSpPr>
          <p:spPr>
            <a:xfrm>
              <a:off x="5433412" y="2527593"/>
              <a:ext cx="312248" cy="107722"/>
            </a:xfrm>
            <a:prstGeom prst="rect">
              <a:avLst/>
            </a:prstGeom>
            <a:solidFill>
              <a:srgbClr val="00FF0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DFBDB1C-BC90-263B-A466-5376AA6AF41F}"/>
                </a:ext>
              </a:extLst>
            </p:cNvPr>
            <p:cNvSpPr txBox="1"/>
            <p:nvPr/>
          </p:nvSpPr>
          <p:spPr>
            <a:xfrm>
              <a:off x="5349573" y="2498290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awa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0.93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89858FD-08E4-A21E-2BA4-56039305CE3A}"/>
              </a:ext>
            </a:extLst>
          </p:cNvPr>
          <p:cNvGrpSpPr/>
          <p:nvPr/>
        </p:nvGrpSpPr>
        <p:grpSpPr>
          <a:xfrm>
            <a:off x="3884130" y="3498013"/>
            <a:ext cx="877604" cy="883470"/>
            <a:chOff x="5180827" y="3580580"/>
            <a:chExt cx="877604" cy="883470"/>
          </a:xfrm>
        </p:grpSpPr>
        <p:pic>
          <p:nvPicPr>
            <p:cNvPr id="18" name="圖片 17" descr="一張含有 灰色, 霧, 黑與白, 單色 的圖片&#10;&#10;自動產生的描述">
              <a:extLst>
                <a:ext uri="{FF2B5EF4-FFF2-40B4-BE49-F238E27FC236}">
                  <a16:creationId xmlns:a16="http://schemas.microsoft.com/office/drawing/2014/main" id="{A3F60657-41FE-D7A3-8DE7-060D8A7BA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3552" b="26116"/>
            <a:stretch/>
          </p:blipFill>
          <p:spPr>
            <a:xfrm>
              <a:off x="5180827" y="3580580"/>
              <a:ext cx="877604" cy="88347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4BC1404-1F2C-0C5A-7FD8-9A470EC1CB1D}"/>
                </a:ext>
              </a:extLst>
            </p:cNvPr>
            <p:cNvSpPr/>
            <p:nvPr/>
          </p:nvSpPr>
          <p:spPr>
            <a:xfrm>
              <a:off x="5498689" y="3914986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37E12DC5-7F11-736F-394C-FFD53A0581B9}"/>
                </a:ext>
              </a:extLst>
            </p:cNvPr>
            <p:cNvSpPr txBox="1"/>
            <p:nvPr/>
          </p:nvSpPr>
          <p:spPr>
            <a:xfrm>
              <a:off x="5465711" y="3808275"/>
              <a:ext cx="312248" cy="10772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6B1A9B5-09C9-5538-AF45-FFF355993A56}"/>
                </a:ext>
              </a:extLst>
            </p:cNvPr>
            <p:cNvSpPr txBox="1"/>
            <p:nvPr/>
          </p:nvSpPr>
          <p:spPr>
            <a:xfrm>
              <a:off x="5371393" y="3781512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</a:t>
              </a:r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0.95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731665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CC0B66F-E7C5-4063-AB5E-437C829FDAF6}">
  <ds:schemaRefs>
    <ds:schemaRef ds:uri="efc91a35-95dc-44c3-b5f8-3a0d45593902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06f40e22-4ae5-471f-aba9-697f7019d031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0</TotalTime>
  <Words>2535</Words>
  <Application>Microsoft Office PowerPoint</Application>
  <PresentationFormat>如螢幕大小 (16:9)</PresentationFormat>
  <Paragraphs>252</Paragraphs>
  <Slides>21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jf open 粉圓 2.0</vt:lpstr>
      <vt:lpstr>Meiryo</vt:lpstr>
      <vt:lpstr>Meiryo UI</vt:lpstr>
      <vt:lpstr>Yu Gothic</vt:lpstr>
      <vt:lpstr>Arial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窯介紹</vt:lpstr>
      <vt:lpstr>製一部司令塔</vt:lpstr>
      <vt:lpstr>司令塔構築Part1:數據收集</vt:lpstr>
      <vt:lpstr>司令塔構築Part1 :需求情報確立&amp;畫面建構</vt:lpstr>
      <vt:lpstr>司令塔構築Part2 :判斷困難的生DATA</vt:lpstr>
      <vt:lpstr>司令塔構築Part2:生DATA整理～關鍵指標掌握</vt:lpstr>
      <vt:lpstr>司令塔構築Part2:生DATA整理～雜訊去除</vt:lpstr>
      <vt:lpstr>司令塔構築Part3:新管理指標</vt:lpstr>
      <vt:lpstr>司令塔構築Part3:新管理指標建立:定量化</vt:lpstr>
      <vt:lpstr>司令塔構築Part3:新管理指標建立:定量化</vt:lpstr>
      <vt:lpstr>司令塔構築Part3:新管理指標建立:定量化</vt:lpstr>
      <vt:lpstr>實際運用說明</vt:lpstr>
      <vt:lpstr>窯生產安定~新指標建立品質安定</vt:lpstr>
      <vt:lpstr>窯生產安定~新指標建立品質安定</vt:lpstr>
      <vt:lpstr>PowerPoint 簡報</vt:lpstr>
      <vt:lpstr>效果</vt:lpstr>
      <vt:lpstr>PowerPoint 簡報</vt:lpstr>
      <vt:lpstr>PowerPoint 簡報</vt:lpstr>
      <vt:lpstr>③ AI畫像辨識- CF 微小欠點品質監控(BOS、泡)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鄭 東洋(cheng tungyang)/ADT/雲林・製１・生產推進</cp:lastModifiedBy>
  <cp:revision>1</cp:revision>
  <dcterms:created xsi:type="dcterms:W3CDTF">2018-06-22T07:01:47Z</dcterms:created>
  <dcterms:modified xsi:type="dcterms:W3CDTF">2024-09-19T09:53:58Z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